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3" r:id="rId4"/>
    <p:sldId id="284" r:id="rId5"/>
    <p:sldId id="287" r:id="rId6"/>
    <p:sldId id="260" r:id="rId7"/>
    <p:sldId id="261" r:id="rId8"/>
    <p:sldId id="259" r:id="rId9"/>
    <p:sldId id="273" r:id="rId10"/>
    <p:sldId id="264" r:id="rId11"/>
    <p:sldId id="288" r:id="rId12"/>
    <p:sldId id="267" r:id="rId13"/>
    <p:sldId id="266" r:id="rId14"/>
    <p:sldId id="268" r:id="rId15"/>
    <p:sldId id="269" r:id="rId16"/>
    <p:sldId id="270" r:id="rId17"/>
    <p:sldId id="271" r:id="rId18"/>
    <p:sldId id="272" r:id="rId19"/>
    <p:sldId id="274" r:id="rId20"/>
    <p:sldId id="275" r:id="rId21"/>
    <p:sldId id="276" r:id="rId22"/>
    <p:sldId id="277" r:id="rId23"/>
    <p:sldId id="278" r:id="rId24"/>
    <p:sldId id="262" r:id="rId25"/>
    <p:sldId id="263" r:id="rId26"/>
    <p:sldId id="289" r:id="rId27"/>
    <p:sldId id="279" r:id="rId28"/>
    <p:sldId id="281" r:id="rId29"/>
    <p:sldId id="280" r:id="rId30"/>
    <p:sldId id="282"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27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7EF9AD-7142-4D94-913C-80F296A2915E}" type="doc">
      <dgm:prSet loTypeId="urn:microsoft.com/office/officeart/2005/8/layout/target1" loCatId="relationship" qsTypeId="urn:microsoft.com/office/officeart/2005/8/quickstyle/simple2" qsCatId="simple" csTypeId="urn:microsoft.com/office/officeart/2005/8/colors/colorful1" csCatId="colorful" phldr="1"/>
      <dgm:spPr/>
      <dgm:t>
        <a:bodyPr/>
        <a:lstStyle/>
        <a:p>
          <a:endParaRPr lang="en-US"/>
        </a:p>
      </dgm:t>
    </dgm:pt>
    <dgm:pt modelId="{B16FCCDE-9B77-4150-86D6-AD422E54D455}">
      <dgm:prSet phldrT="[Text]"/>
      <dgm:spPr/>
      <dgm:t>
        <a:bodyPr/>
        <a:lstStyle/>
        <a:p>
          <a:r>
            <a:rPr lang="en-US" dirty="0" smtClean="0"/>
            <a:t>Personality and Strengths</a:t>
          </a:r>
          <a:endParaRPr lang="en-US" dirty="0"/>
        </a:p>
      </dgm:t>
    </dgm:pt>
    <dgm:pt modelId="{C94DAA36-3285-49E8-8AF0-D365CD1692BE}" type="parTrans" cxnId="{9ECAD16A-5A61-427D-86B3-7E9FC321DE16}">
      <dgm:prSet/>
      <dgm:spPr/>
      <dgm:t>
        <a:bodyPr/>
        <a:lstStyle/>
        <a:p>
          <a:endParaRPr lang="en-US"/>
        </a:p>
      </dgm:t>
    </dgm:pt>
    <dgm:pt modelId="{E5CBD708-31CC-4FC0-96CE-E133D834FB60}" type="sibTrans" cxnId="{9ECAD16A-5A61-427D-86B3-7E9FC321DE16}">
      <dgm:prSet/>
      <dgm:spPr/>
      <dgm:t>
        <a:bodyPr/>
        <a:lstStyle/>
        <a:p>
          <a:endParaRPr lang="en-US"/>
        </a:p>
      </dgm:t>
    </dgm:pt>
    <dgm:pt modelId="{9DA7926D-4341-4D51-82E1-4011A4180758}">
      <dgm:prSet phldrT="[Text]"/>
      <dgm:spPr/>
      <dgm:t>
        <a:bodyPr/>
        <a:lstStyle/>
        <a:p>
          <a:r>
            <a:rPr lang="en-US" dirty="0" smtClean="0"/>
            <a:t>Skills and Aptitudes - Roles</a:t>
          </a:r>
          <a:endParaRPr lang="en-US" dirty="0"/>
        </a:p>
      </dgm:t>
    </dgm:pt>
    <dgm:pt modelId="{5A5424C8-087A-4EAA-A318-9FA5F9FFAA50}" type="parTrans" cxnId="{F3D434EE-D0B2-4148-8D3B-A7C55D051A9C}">
      <dgm:prSet/>
      <dgm:spPr/>
      <dgm:t>
        <a:bodyPr/>
        <a:lstStyle/>
        <a:p>
          <a:endParaRPr lang="en-US"/>
        </a:p>
      </dgm:t>
    </dgm:pt>
    <dgm:pt modelId="{778F07CB-05F5-4608-891E-91A8AB99408E}" type="sibTrans" cxnId="{F3D434EE-D0B2-4148-8D3B-A7C55D051A9C}">
      <dgm:prSet/>
      <dgm:spPr/>
      <dgm:t>
        <a:bodyPr/>
        <a:lstStyle/>
        <a:p>
          <a:endParaRPr lang="en-US"/>
        </a:p>
      </dgm:t>
    </dgm:pt>
    <dgm:pt modelId="{FDA92DBE-3481-448A-B54E-44B4065DACE5}">
      <dgm:prSet phldrT="[Text]"/>
      <dgm:spPr/>
      <dgm:t>
        <a:bodyPr/>
        <a:lstStyle/>
        <a:p>
          <a:r>
            <a:rPr lang="en-US" dirty="0" smtClean="0"/>
            <a:t>Roles, Occupations, and Vocations</a:t>
          </a:r>
          <a:endParaRPr lang="en-US" dirty="0"/>
        </a:p>
      </dgm:t>
    </dgm:pt>
    <dgm:pt modelId="{A9A3C063-35F8-431A-9178-066A09F9E1E3}" type="parTrans" cxnId="{6AD5D8E0-620D-4314-82E7-3E331B442A93}">
      <dgm:prSet/>
      <dgm:spPr/>
      <dgm:t>
        <a:bodyPr/>
        <a:lstStyle/>
        <a:p>
          <a:endParaRPr lang="en-US"/>
        </a:p>
      </dgm:t>
    </dgm:pt>
    <dgm:pt modelId="{B46AB24E-0D01-4868-8E51-31691D707358}" type="sibTrans" cxnId="{6AD5D8E0-620D-4314-82E7-3E331B442A93}">
      <dgm:prSet/>
      <dgm:spPr/>
      <dgm:t>
        <a:bodyPr/>
        <a:lstStyle/>
        <a:p>
          <a:endParaRPr lang="en-US"/>
        </a:p>
      </dgm:t>
    </dgm:pt>
    <dgm:pt modelId="{CCB266CF-8B4A-4C48-9C4A-CBBC466AAD4A}">
      <dgm:prSet phldrT="[Text]"/>
      <dgm:spPr/>
      <dgm:t>
        <a:bodyPr/>
        <a:lstStyle/>
        <a:p>
          <a:r>
            <a:rPr lang="en-US" dirty="0" smtClean="0"/>
            <a:t>Values</a:t>
          </a:r>
          <a:endParaRPr lang="en-US" dirty="0"/>
        </a:p>
      </dgm:t>
    </dgm:pt>
    <dgm:pt modelId="{BC855F87-A3B1-4374-BFE1-6520786515B8}" type="parTrans" cxnId="{FC9071A9-B5DB-43F1-A18F-FCF2B4D13BBF}">
      <dgm:prSet/>
      <dgm:spPr/>
      <dgm:t>
        <a:bodyPr/>
        <a:lstStyle/>
        <a:p>
          <a:endParaRPr lang="en-US"/>
        </a:p>
      </dgm:t>
    </dgm:pt>
    <dgm:pt modelId="{16E07FF9-8897-4C64-8533-BD0B5904AC7B}" type="sibTrans" cxnId="{FC9071A9-B5DB-43F1-A18F-FCF2B4D13BBF}">
      <dgm:prSet/>
      <dgm:spPr/>
      <dgm:t>
        <a:bodyPr/>
        <a:lstStyle/>
        <a:p>
          <a:endParaRPr lang="en-US"/>
        </a:p>
      </dgm:t>
    </dgm:pt>
    <dgm:pt modelId="{C980C71E-715F-4920-95A2-5E9C5E1B7297}">
      <dgm:prSet phldrT="[Text]"/>
      <dgm:spPr/>
      <dgm:t>
        <a:bodyPr/>
        <a:lstStyle/>
        <a:p>
          <a:r>
            <a:rPr lang="en-US" dirty="0" smtClean="0"/>
            <a:t>Passions</a:t>
          </a:r>
          <a:endParaRPr lang="en-US" dirty="0"/>
        </a:p>
      </dgm:t>
    </dgm:pt>
    <dgm:pt modelId="{DB6C8B83-1DA6-44A1-949A-293F0D1C9FD4}" type="parTrans" cxnId="{B753DD28-52BF-464F-8EA8-47940BCE2917}">
      <dgm:prSet/>
      <dgm:spPr/>
      <dgm:t>
        <a:bodyPr/>
        <a:lstStyle/>
        <a:p>
          <a:endParaRPr lang="en-US"/>
        </a:p>
      </dgm:t>
    </dgm:pt>
    <dgm:pt modelId="{178B8650-F9C7-4ABE-A98F-7608BBD77E9B}" type="sibTrans" cxnId="{B753DD28-52BF-464F-8EA8-47940BCE2917}">
      <dgm:prSet/>
      <dgm:spPr/>
      <dgm:t>
        <a:bodyPr/>
        <a:lstStyle/>
        <a:p>
          <a:endParaRPr lang="en-US"/>
        </a:p>
      </dgm:t>
    </dgm:pt>
    <dgm:pt modelId="{32400B3B-7713-40C0-BFC5-DB7E51019674}" type="pres">
      <dgm:prSet presAssocID="{5A7EF9AD-7142-4D94-913C-80F296A2915E}" presName="composite" presStyleCnt="0">
        <dgm:presLayoutVars>
          <dgm:chMax val="5"/>
          <dgm:dir/>
          <dgm:resizeHandles val="exact"/>
        </dgm:presLayoutVars>
      </dgm:prSet>
      <dgm:spPr/>
      <dgm:t>
        <a:bodyPr/>
        <a:lstStyle/>
        <a:p>
          <a:endParaRPr lang="en-US"/>
        </a:p>
      </dgm:t>
    </dgm:pt>
    <dgm:pt modelId="{5841E461-93BF-43B3-BB58-13EACDCEE1AC}" type="pres">
      <dgm:prSet presAssocID="{C980C71E-715F-4920-95A2-5E9C5E1B7297}" presName="circle1" presStyleLbl="lnNode1" presStyleIdx="0" presStyleCnt="5"/>
      <dgm:spPr/>
      <dgm:t>
        <a:bodyPr/>
        <a:lstStyle/>
        <a:p>
          <a:endParaRPr lang="en-US"/>
        </a:p>
      </dgm:t>
    </dgm:pt>
    <dgm:pt modelId="{4183E7BD-473A-42BB-8FA3-E58DD2938C88}" type="pres">
      <dgm:prSet presAssocID="{C980C71E-715F-4920-95A2-5E9C5E1B7297}" presName="text1" presStyleLbl="revTx" presStyleIdx="0" presStyleCnt="5">
        <dgm:presLayoutVars>
          <dgm:bulletEnabled val="1"/>
        </dgm:presLayoutVars>
      </dgm:prSet>
      <dgm:spPr/>
      <dgm:t>
        <a:bodyPr/>
        <a:lstStyle/>
        <a:p>
          <a:endParaRPr lang="en-US"/>
        </a:p>
      </dgm:t>
    </dgm:pt>
    <dgm:pt modelId="{413D2733-4921-47D6-8854-5A3BA18DFFC5}" type="pres">
      <dgm:prSet presAssocID="{C980C71E-715F-4920-95A2-5E9C5E1B7297}" presName="line1" presStyleLbl="callout" presStyleIdx="0" presStyleCnt="10"/>
      <dgm:spPr/>
      <dgm:t>
        <a:bodyPr/>
        <a:lstStyle/>
        <a:p>
          <a:endParaRPr lang="en-US"/>
        </a:p>
      </dgm:t>
    </dgm:pt>
    <dgm:pt modelId="{DB2C8A71-1209-4AD3-9D43-E4A497D5007B}" type="pres">
      <dgm:prSet presAssocID="{C980C71E-715F-4920-95A2-5E9C5E1B7297}" presName="d1" presStyleLbl="callout" presStyleIdx="1" presStyleCnt="10"/>
      <dgm:spPr/>
      <dgm:t>
        <a:bodyPr/>
        <a:lstStyle/>
        <a:p>
          <a:endParaRPr lang="en-US"/>
        </a:p>
      </dgm:t>
    </dgm:pt>
    <dgm:pt modelId="{B15520B3-014C-4090-9689-48E03D155A6A}" type="pres">
      <dgm:prSet presAssocID="{CCB266CF-8B4A-4C48-9C4A-CBBC466AAD4A}" presName="circle2" presStyleLbl="lnNode1" presStyleIdx="1" presStyleCnt="5"/>
      <dgm:spPr/>
      <dgm:t>
        <a:bodyPr/>
        <a:lstStyle/>
        <a:p>
          <a:endParaRPr lang="en-US"/>
        </a:p>
      </dgm:t>
    </dgm:pt>
    <dgm:pt modelId="{366B07E5-D99F-4845-A6C3-D794E2D76A30}" type="pres">
      <dgm:prSet presAssocID="{CCB266CF-8B4A-4C48-9C4A-CBBC466AAD4A}" presName="text2" presStyleLbl="revTx" presStyleIdx="1" presStyleCnt="5">
        <dgm:presLayoutVars>
          <dgm:bulletEnabled val="1"/>
        </dgm:presLayoutVars>
      </dgm:prSet>
      <dgm:spPr/>
      <dgm:t>
        <a:bodyPr/>
        <a:lstStyle/>
        <a:p>
          <a:endParaRPr lang="en-US"/>
        </a:p>
      </dgm:t>
    </dgm:pt>
    <dgm:pt modelId="{83949C4F-83BE-4663-9E25-2CCF348E6C0B}" type="pres">
      <dgm:prSet presAssocID="{CCB266CF-8B4A-4C48-9C4A-CBBC466AAD4A}" presName="line2" presStyleLbl="callout" presStyleIdx="2" presStyleCnt="10"/>
      <dgm:spPr/>
      <dgm:t>
        <a:bodyPr/>
        <a:lstStyle/>
        <a:p>
          <a:endParaRPr lang="en-US"/>
        </a:p>
      </dgm:t>
    </dgm:pt>
    <dgm:pt modelId="{44CCAD69-6E08-4416-AD59-45D98ACF5003}" type="pres">
      <dgm:prSet presAssocID="{CCB266CF-8B4A-4C48-9C4A-CBBC466AAD4A}" presName="d2" presStyleLbl="callout" presStyleIdx="3" presStyleCnt="10"/>
      <dgm:spPr/>
      <dgm:t>
        <a:bodyPr/>
        <a:lstStyle/>
        <a:p>
          <a:endParaRPr lang="en-US"/>
        </a:p>
      </dgm:t>
    </dgm:pt>
    <dgm:pt modelId="{81323567-468D-4658-8B0B-B6B9435B0AAB}" type="pres">
      <dgm:prSet presAssocID="{B16FCCDE-9B77-4150-86D6-AD422E54D455}" presName="circle3" presStyleLbl="lnNode1" presStyleIdx="2" presStyleCnt="5"/>
      <dgm:spPr/>
      <dgm:t>
        <a:bodyPr/>
        <a:lstStyle/>
        <a:p>
          <a:endParaRPr lang="en-US"/>
        </a:p>
      </dgm:t>
    </dgm:pt>
    <dgm:pt modelId="{32133852-8183-4E2A-A170-C85F86256347}" type="pres">
      <dgm:prSet presAssocID="{B16FCCDE-9B77-4150-86D6-AD422E54D455}" presName="text3" presStyleLbl="revTx" presStyleIdx="2" presStyleCnt="5">
        <dgm:presLayoutVars>
          <dgm:bulletEnabled val="1"/>
        </dgm:presLayoutVars>
      </dgm:prSet>
      <dgm:spPr/>
      <dgm:t>
        <a:bodyPr/>
        <a:lstStyle/>
        <a:p>
          <a:endParaRPr lang="en-US"/>
        </a:p>
      </dgm:t>
    </dgm:pt>
    <dgm:pt modelId="{DBF2F99D-5475-407A-B65E-629565B5FE8F}" type="pres">
      <dgm:prSet presAssocID="{B16FCCDE-9B77-4150-86D6-AD422E54D455}" presName="line3" presStyleLbl="callout" presStyleIdx="4" presStyleCnt="10"/>
      <dgm:spPr/>
      <dgm:t>
        <a:bodyPr/>
        <a:lstStyle/>
        <a:p>
          <a:endParaRPr lang="en-US"/>
        </a:p>
      </dgm:t>
    </dgm:pt>
    <dgm:pt modelId="{70CF6080-EB52-4709-8C04-7009B3C154CA}" type="pres">
      <dgm:prSet presAssocID="{B16FCCDE-9B77-4150-86D6-AD422E54D455}" presName="d3" presStyleLbl="callout" presStyleIdx="5" presStyleCnt="10"/>
      <dgm:spPr/>
      <dgm:t>
        <a:bodyPr/>
        <a:lstStyle/>
        <a:p>
          <a:endParaRPr lang="en-US"/>
        </a:p>
      </dgm:t>
    </dgm:pt>
    <dgm:pt modelId="{45B6622D-5EF6-41FB-B806-F02E8F4E5747}" type="pres">
      <dgm:prSet presAssocID="{9DA7926D-4341-4D51-82E1-4011A4180758}" presName="circle4" presStyleLbl="lnNode1" presStyleIdx="3" presStyleCnt="5"/>
      <dgm:spPr/>
      <dgm:t>
        <a:bodyPr/>
        <a:lstStyle/>
        <a:p>
          <a:endParaRPr lang="en-US"/>
        </a:p>
      </dgm:t>
    </dgm:pt>
    <dgm:pt modelId="{02CC4A03-5505-4D74-A305-DC7674284F6D}" type="pres">
      <dgm:prSet presAssocID="{9DA7926D-4341-4D51-82E1-4011A4180758}" presName="text4" presStyleLbl="revTx" presStyleIdx="3" presStyleCnt="5">
        <dgm:presLayoutVars>
          <dgm:bulletEnabled val="1"/>
        </dgm:presLayoutVars>
      </dgm:prSet>
      <dgm:spPr/>
      <dgm:t>
        <a:bodyPr/>
        <a:lstStyle/>
        <a:p>
          <a:endParaRPr lang="en-US"/>
        </a:p>
      </dgm:t>
    </dgm:pt>
    <dgm:pt modelId="{7CC6C5A5-25ED-4E78-9595-5C98A7B72F84}" type="pres">
      <dgm:prSet presAssocID="{9DA7926D-4341-4D51-82E1-4011A4180758}" presName="line4" presStyleLbl="callout" presStyleIdx="6" presStyleCnt="10"/>
      <dgm:spPr/>
      <dgm:t>
        <a:bodyPr/>
        <a:lstStyle/>
        <a:p>
          <a:endParaRPr lang="en-US"/>
        </a:p>
      </dgm:t>
    </dgm:pt>
    <dgm:pt modelId="{FBE5AFC7-9B16-4E09-A241-D4E2C0633F00}" type="pres">
      <dgm:prSet presAssocID="{9DA7926D-4341-4D51-82E1-4011A4180758}" presName="d4" presStyleLbl="callout" presStyleIdx="7" presStyleCnt="10"/>
      <dgm:spPr/>
      <dgm:t>
        <a:bodyPr/>
        <a:lstStyle/>
        <a:p>
          <a:endParaRPr lang="en-US"/>
        </a:p>
      </dgm:t>
    </dgm:pt>
    <dgm:pt modelId="{D05795C5-FE26-47E5-AAB6-F2F287CA618E}" type="pres">
      <dgm:prSet presAssocID="{FDA92DBE-3481-448A-B54E-44B4065DACE5}" presName="circle5" presStyleLbl="lnNode1" presStyleIdx="4" presStyleCnt="5" custLinFactNeighborX="0" custLinFactNeighborY="-2647"/>
      <dgm:spPr/>
      <dgm:t>
        <a:bodyPr/>
        <a:lstStyle/>
        <a:p>
          <a:endParaRPr lang="en-US"/>
        </a:p>
      </dgm:t>
    </dgm:pt>
    <dgm:pt modelId="{BAD34529-263F-474C-B04A-C6BE726284F4}" type="pres">
      <dgm:prSet presAssocID="{FDA92DBE-3481-448A-B54E-44B4065DACE5}" presName="text5" presStyleLbl="revTx" presStyleIdx="4" presStyleCnt="5">
        <dgm:presLayoutVars>
          <dgm:bulletEnabled val="1"/>
        </dgm:presLayoutVars>
      </dgm:prSet>
      <dgm:spPr/>
      <dgm:t>
        <a:bodyPr/>
        <a:lstStyle/>
        <a:p>
          <a:endParaRPr lang="en-US"/>
        </a:p>
      </dgm:t>
    </dgm:pt>
    <dgm:pt modelId="{6FE528E1-6412-4892-9D74-6F0BE9074127}" type="pres">
      <dgm:prSet presAssocID="{FDA92DBE-3481-448A-B54E-44B4065DACE5}" presName="line5" presStyleLbl="callout" presStyleIdx="8" presStyleCnt="10"/>
      <dgm:spPr/>
      <dgm:t>
        <a:bodyPr/>
        <a:lstStyle/>
        <a:p>
          <a:endParaRPr lang="en-US"/>
        </a:p>
      </dgm:t>
    </dgm:pt>
    <dgm:pt modelId="{5FBDD75D-25DC-4FFB-9BCB-D18EAF158EBE}" type="pres">
      <dgm:prSet presAssocID="{FDA92DBE-3481-448A-B54E-44B4065DACE5}" presName="d5" presStyleLbl="callout" presStyleIdx="9" presStyleCnt="10"/>
      <dgm:spPr/>
      <dgm:t>
        <a:bodyPr/>
        <a:lstStyle/>
        <a:p>
          <a:endParaRPr lang="en-US"/>
        </a:p>
      </dgm:t>
    </dgm:pt>
  </dgm:ptLst>
  <dgm:cxnLst>
    <dgm:cxn modelId="{F36A69B9-5116-48F7-8E33-75AD54D8F117}" type="presOf" srcId="{FDA92DBE-3481-448A-B54E-44B4065DACE5}" destId="{BAD34529-263F-474C-B04A-C6BE726284F4}" srcOrd="0" destOrd="0" presId="urn:microsoft.com/office/officeart/2005/8/layout/target1"/>
    <dgm:cxn modelId="{89D8A865-71B5-49E2-A815-C4C646B1494C}" type="presOf" srcId="{CCB266CF-8B4A-4C48-9C4A-CBBC466AAD4A}" destId="{366B07E5-D99F-4845-A6C3-D794E2D76A30}" srcOrd="0" destOrd="0" presId="urn:microsoft.com/office/officeart/2005/8/layout/target1"/>
    <dgm:cxn modelId="{9ECAD16A-5A61-427D-86B3-7E9FC321DE16}" srcId="{5A7EF9AD-7142-4D94-913C-80F296A2915E}" destId="{B16FCCDE-9B77-4150-86D6-AD422E54D455}" srcOrd="2" destOrd="0" parTransId="{C94DAA36-3285-49E8-8AF0-D365CD1692BE}" sibTransId="{E5CBD708-31CC-4FC0-96CE-E133D834FB60}"/>
    <dgm:cxn modelId="{FC9071A9-B5DB-43F1-A18F-FCF2B4D13BBF}" srcId="{5A7EF9AD-7142-4D94-913C-80F296A2915E}" destId="{CCB266CF-8B4A-4C48-9C4A-CBBC466AAD4A}" srcOrd="1" destOrd="0" parTransId="{BC855F87-A3B1-4374-BFE1-6520786515B8}" sibTransId="{16E07FF9-8897-4C64-8533-BD0B5904AC7B}"/>
    <dgm:cxn modelId="{6AD5D8E0-620D-4314-82E7-3E331B442A93}" srcId="{5A7EF9AD-7142-4D94-913C-80F296A2915E}" destId="{FDA92DBE-3481-448A-B54E-44B4065DACE5}" srcOrd="4" destOrd="0" parTransId="{A9A3C063-35F8-431A-9178-066A09F9E1E3}" sibTransId="{B46AB24E-0D01-4868-8E51-31691D707358}"/>
    <dgm:cxn modelId="{11CBBAE0-3514-4FBA-8C49-6FA820304699}" type="presOf" srcId="{9DA7926D-4341-4D51-82E1-4011A4180758}" destId="{02CC4A03-5505-4D74-A305-DC7674284F6D}" srcOrd="0" destOrd="0" presId="urn:microsoft.com/office/officeart/2005/8/layout/target1"/>
    <dgm:cxn modelId="{B753DD28-52BF-464F-8EA8-47940BCE2917}" srcId="{5A7EF9AD-7142-4D94-913C-80F296A2915E}" destId="{C980C71E-715F-4920-95A2-5E9C5E1B7297}" srcOrd="0" destOrd="0" parTransId="{DB6C8B83-1DA6-44A1-949A-293F0D1C9FD4}" sibTransId="{178B8650-F9C7-4ABE-A98F-7608BBD77E9B}"/>
    <dgm:cxn modelId="{0DE2024E-26D7-4B37-977A-9A5C32C30200}" type="presOf" srcId="{5A7EF9AD-7142-4D94-913C-80F296A2915E}" destId="{32400B3B-7713-40C0-BFC5-DB7E51019674}" srcOrd="0" destOrd="0" presId="urn:microsoft.com/office/officeart/2005/8/layout/target1"/>
    <dgm:cxn modelId="{2FC6FB65-3AA9-4FB0-8E03-45E112FBFC1A}" type="presOf" srcId="{B16FCCDE-9B77-4150-86D6-AD422E54D455}" destId="{32133852-8183-4E2A-A170-C85F86256347}" srcOrd="0" destOrd="0" presId="urn:microsoft.com/office/officeart/2005/8/layout/target1"/>
    <dgm:cxn modelId="{F3D434EE-D0B2-4148-8D3B-A7C55D051A9C}" srcId="{5A7EF9AD-7142-4D94-913C-80F296A2915E}" destId="{9DA7926D-4341-4D51-82E1-4011A4180758}" srcOrd="3" destOrd="0" parTransId="{5A5424C8-087A-4EAA-A318-9FA5F9FFAA50}" sibTransId="{778F07CB-05F5-4608-891E-91A8AB99408E}"/>
    <dgm:cxn modelId="{B79E6C65-9DDB-492A-9865-3EAA228ED657}" type="presOf" srcId="{C980C71E-715F-4920-95A2-5E9C5E1B7297}" destId="{4183E7BD-473A-42BB-8FA3-E58DD2938C88}" srcOrd="0" destOrd="0" presId="urn:microsoft.com/office/officeart/2005/8/layout/target1"/>
    <dgm:cxn modelId="{4A44F793-8276-45D9-B966-3B0E37F49BA3}" type="presParOf" srcId="{32400B3B-7713-40C0-BFC5-DB7E51019674}" destId="{5841E461-93BF-43B3-BB58-13EACDCEE1AC}" srcOrd="0" destOrd="0" presId="urn:microsoft.com/office/officeart/2005/8/layout/target1"/>
    <dgm:cxn modelId="{5A254887-3CFD-4EC0-8B01-E96504F4CF51}" type="presParOf" srcId="{32400B3B-7713-40C0-BFC5-DB7E51019674}" destId="{4183E7BD-473A-42BB-8FA3-E58DD2938C88}" srcOrd="1" destOrd="0" presId="urn:microsoft.com/office/officeart/2005/8/layout/target1"/>
    <dgm:cxn modelId="{BAD72F10-EC4E-472C-A30C-8A2CBE95919A}" type="presParOf" srcId="{32400B3B-7713-40C0-BFC5-DB7E51019674}" destId="{413D2733-4921-47D6-8854-5A3BA18DFFC5}" srcOrd="2" destOrd="0" presId="urn:microsoft.com/office/officeart/2005/8/layout/target1"/>
    <dgm:cxn modelId="{D4208E14-2096-452C-8F3F-F9B06EBC4E88}" type="presParOf" srcId="{32400B3B-7713-40C0-BFC5-DB7E51019674}" destId="{DB2C8A71-1209-4AD3-9D43-E4A497D5007B}" srcOrd="3" destOrd="0" presId="urn:microsoft.com/office/officeart/2005/8/layout/target1"/>
    <dgm:cxn modelId="{3A759EEE-07A3-4EA2-8FAD-33D23051B990}" type="presParOf" srcId="{32400B3B-7713-40C0-BFC5-DB7E51019674}" destId="{B15520B3-014C-4090-9689-48E03D155A6A}" srcOrd="4" destOrd="0" presId="urn:microsoft.com/office/officeart/2005/8/layout/target1"/>
    <dgm:cxn modelId="{9BDB5FE9-8E45-47A5-B4C1-A592AB9F5CAE}" type="presParOf" srcId="{32400B3B-7713-40C0-BFC5-DB7E51019674}" destId="{366B07E5-D99F-4845-A6C3-D794E2D76A30}" srcOrd="5" destOrd="0" presId="urn:microsoft.com/office/officeart/2005/8/layout/target1"/>
    <dgm:cxn modelId="{E72E69F4-11FE-4E33-8CA2-DA59548C92B1}" type="presParOf" srcId="{32400B3B-7713-40C0-BFC5-DB7E51019674}" destId="{83949C4F-83BE-4663-9E25-2CCF348E6C0B}" srcOrd="6" destOrd="0" presId="urn:microsoft.com/office/officeart/2005/8/layout/target1"/>
    <dgm:cxn modelId="{C9F99F68-4442-4D8C-AB6F-FA2160BEACC7}" type="presParOf" srcId="{32400B3B-7713-40C0-BFC5-DB7E51019674}" destId="{44CCAD69-6E08-4416-AD59-45D98ACF5003}" srcOrd="7" destOrd="0" presId="urn:microsoft.com/office/officeart/2005/8/layout/target1"/>
    <dgm:cxn modelId="{28671D44-B203-4CC3-A5F5-EC434D533A5B}" type="presParOf" srcId="{32400B3B-7713-40C0-BFC5-DB7E51019674}" destId="{81323567-468D-4658-8B0B-B6B9435B0AAB}" srcOrd="8" destOrd="0" presId="urn:microsoft.com/office/officeart/2005/8/layout/target1"/>
    <dgm:cxn modelId="{DE9EC350-DBF1-4B18-981C-60D2A67AB871}" type="presParOf" srcId="{32400B3B-7713-40C0-BFC5-DB7E51019674}" destId="{32133852-8183-4E2A-A170-C85F86256347}" srcOrd="9" destOrd="0" presId="urn:microsoft.com/office/officeart/2005/8/layout/target1"/>
    <dgm:cxn modelId="{E76A5907-5B23-4B9C-AC64-8027A64B33C8}" type="presParOf" srcId="{32400B3B-7713-40C0-BFC5-DB7E51019674}" destId="{DBF2F99D-5475-407A-B65E-629565B5FE8F}" srcOrd="10" destOrd="0" presId="urn:microsoft.com/office/officeart/2005/8/layout/target1"/>
    <dgm:cxn modelId="{6ABA2FD0-C46B-4DD5-9D48-9B54302A289E}" type="presParOf" srcId="{32400B3B-7713-40C0-BFC5-DB7E51019674}" destId="{70CF6080-EB52-4709-8C04-7009B3C154CA}" srcOrd="11" destOrd="0" presId="urn:microsoft.com/office/officeart/2005/8/layout/target1"/>
    <dgm:cxn modelId="{82F1D101-5A5E-454B-B101-92C7FD1259C0}" type="presParOf" srcId="{32400B3B-7713-40C0-BFC5-DB7E51019674}" destId="{45B6622D-5EF6-41FB-B806-F02E8F4E5747}" srcOrd="12" destOrd="0" presId="urn:microsoft.com/office/officeart/2005/8/layout/target1"/>
    <dgm:cxn modelId="{1FDE0356-25D6-4DD8-8DA5-C32EBAFD713E}" type="presParOf" srcId="{32400B3B-7713-40C0-BFC5-DB7E51019674}" destId="{02CC4A03-5505-4D74-A305-DC7674284F6D}" srcOrd="13" destOrd="0" presId="urn:microsoft.com/office/officeart/2005/8/layout/target1"/>
    <dgm:cxn modelId="{E2BB45B1-395F-4E70-BC67-7BC6B1A60721}" type="presParOf" srcId="{32400B3B-7713-40C0-BFC5-DB7E51019674}" destId="{7CC6C5A5-25ED-4E78-9595-5C98A7B72F84}" srcOrd="14" destOrd="0" presId="urn:microsoft.com/office/officeart/2005/8/layout/target1"/>
    <dgm:cxn modelId="{700CC3A7-CE40-42B3-A6EA-72F5C8AFDBEB}" type="presParOf" srcId="{32400B3B-7713-40C0-BFC5-DB7E51019674}" destId="{FBE5AFC7-9B16-4E09-A241-D4E2C0633F00}" srcOrd="15" destOrd="0" presId="urn:microsoft.com/office/officeart/2005/8/layout/target1"/>
    <dgm:cxn modelId="{E1D41D11-2911-4B2E-B37D-2C0DACDDD94F}" type="presParOf" srcId="{32400B3B-7713-40C0-BFC5-DB7E51019674}" destId="{D05795C5-FE26-47E5-AAB6-F2F287CA618E}" srcOrd="16" destOrd="0" presId="urn:microsoft.com/office/officeart/2005/8/layout/target1"/>
    <dgm:cxn modelId="{0E15CDD3-68C1-482E-B166-031F1233F8E3}" type="presParOf" srcId="{32400B3B-7713-40C0-BFC5-DB7E51019674}" destId="{BAD34529-263F-474C-B04A-C6BE726284F4}" srcOrd="17" destOrd="0" presId="urn:microsoft.com/office/officeart/2005/8/layout/target1"/>
    <dgm:cxn modelId="{9F07FCD0-5305-4DFD-9EA4-9D7D2608850F}" type="presParOf" srcId="{32400B3B-7713-40C0-BFC5-DB7E51019674}" destId="{6FE528E1-6412-4892-9D74-6F0BE9074127}" srcOrd="18" destOrd="0" presId="urn:microsoft.com/office/officeart/2005/8/layout/target1"/>
    <dgm:cxn modelId="{9EF37716-381E-4F71-B06D-21DA27099F64}" type="presParOf" srcId="{32400B3B-7713-40C0-BFC5-DB7E51019674}" destId="{5FBDD75D-25DC-4FFB-9BCB-D18EAF158EBE}" srcOrd="19" destOrd="0" presId="urn:microsoft.com/office/officeart/2005/8/layout/targe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BAF86-0BEE-4556-8A94-D5824B947772}" type="doc">
      <dgm:prSet loTypeId="urn:microsoft.com/office/officeart/2005/8/layout/gear1" loCatId="relationship" qsTypeId="urn:microsoft.com/office/officeart/2005/8/quickstyle/simple1" qsCatId="simple" csTypeId="urn:microsoft.com/office/officeart/2005/8/colors/colorful5" csCatId="colorful" phldr="1"/>
      <dgm:spPr/>
    </dgm:pt>
    <dgm:pt modelId="{772D2587-8F2D-4ABC-A5F3-6820787EE1FA}">
      <dgm:prSet phldrT="[Text]"/>
      <dgm:spPr/>
      <dgm:t>
        <a:bodyPr/>
        <a:lstStyle/>
        <a:p>
          <a:r>
            <a:rPr lang="en-US" dirty="0" smtClean="0"/>
            <a:t>Success</a:t>
          </a:r>
          <a:endParaRPr lang="en-US" dirty="0"/>
        </a:p>
      </dgm:t>
    </dgm:pt>
    <dgm:pt modelId="{2937C67A-E72F-4B7B-B416-8678ACB1F424}" type="parTrans" cxnId="{CC09034B-8248-44D2-A12F-8DF116BEDCE5}">
      <dgm:prSet/>
      <dgm:spPr/>
      <dgm:t>
        <a:bodyPr/>
        <a:lstStyle/>
        <a:p>
          <a:endParaRPr lang="en-US"/>
        </a:p>
      </dgm:t>
    </dgm:pt>
    <dgm:pt modelId="{B5944F51-17F7-47BB-9F6B-6741172BBFF7}" type="sibTrans" cxnId="{CC09034B-8248-44D2-A12F-8DF116BEDCE5}">
      <dgm:prSet/>
      <dgm:spPr/>
      <dgm:t>
        <a:bodyPr/>
        <a:lstStyle/>
        <a:p>
          <a:endParaRPr lang="en-US"/>
        </a:p>
      </dgm:t>
    </dgm:pt>
    <dgm:pt modelId="{F59542BA-98D3-4E17-AA75-6432E36F5FB9}">
      <dgm:prSet phldrT="[Text]"/>
      <dgm:spPr/>
      <dgm:t>
        <a:bodyPr/>
        <a:lstStyle/>
        <a:p>
          <a:r>
            <a:rPr lang="en-US" dirty="0" smtClean="0"/>
            <a:t>Increased Self-efficacy</a:t>
          </a:r>
          <a:endParaRPr lang="en-US" dirty="0"/>
        </a:p>
      </dgm:t>
    </dgm:pt>
    <dgm:pt modelId="{AE056100-0CB5-4DA4-9CD4-61105BE7CC2E}" type="parTrans" cxnId="{092507DC-156E-4C79-9D5D-E5A321818ABF}">
      <dgm:prSet/>
      <dgm:spPr/>
      <dgm:t>
        <a:bodyPr/>
        <a:lstStyle/>
        <a:p>
          <a:endParaRPr lang="en-US"/>
        </a:p>
      </dgm:t>
    </dgm:pt>
    <dgm:pt modelId="{8BC4DD97-7652-40B9-923C-5FC277B95A45}" type="sibTrans" cxnId="{092507DC-156E-4C79-9D5D-E5A321818ABF}">
      <dgm:prSet/>
      <dgm:spPr/>
      <dgm:t>
        <a:bodyPr/>
        <a:lstStyle/>
        <a:p>
          <a:endParaRPr lang="en-US"/>
        </a:p>
      </dgm:t>
    </dgm:pt>
    <dgm:pt modelId="{867184C2-4689-45B3-8353-B4D49EB48731}">
      <dgm:prSet phldrT="[Text]"/>
      <dgm:spPr/>
      <dgm:t>
        <a:bodyPr/>
        <a:lstStyle/>
        <a:p>
          <a:r>
            <a:rPr lang="en-US" dirty="0" smtClean="0"/>
            <a:t>Increased motivation  - choice, effort, persistence)</a:t>
          </a:r>
          <a:endParaRPr lang="en-US" dirty="0"/>
        </a:p>
      </dgm:t>
    </dgm:pt>
    <dgm:pt modelId="{1CCCF9B6-56EC-4597-B821-B2190A3B3537}" type="parTrans" cxnId="{EEC77F0F-D597-43EC-9FFD-CCA289A11976}">
      <dgm:prSet/>
      <dgm:spPr/>
      <dgm:t>
        <a:bodyPr/>
        <a:lstStyle/>
        <a:p>
          <a:endParaRPr lang="en-US"/>
        </a:p>
      </dgm:t>
    </dgm:pt>
    <dgm:pt modelId="{C1F71A32-A945-4400-95B8-FF2B07E1B06B}" type="sibTrans" cxnId="{EEC77F0F-D597-43EC-9FFD-CCA289A11976}">
      <dgm:prSet/>
      <dgm:spPr/>
      <dgm:t>
        <a:bodyPr/>
        <a:lstStyle/>
        <a:p>
          <a:endParaRPr lang="en-US"/>
        </a:p>
      </dgm:t>
    </dgm:pt>
    <dgm:pt modelId="{4C5C4CAD-CFE6-405D-AA83-D64B06678D82}" type="pres">
      <dgm:prSet presAssocID="{55EBAF86-0BEE-4556-8A94-D5824B947772}" presName="composite" presStyleCnt="0">
        <dgm:presLayoutVars>
          <dgm:chMax val="3"/>
          <dgm:animLvl val="lvl"/>
          <dgm:resizeHandles val="exact"/>
        </dgm:presLayoutVars>
      </dgm:prSet>
      <dgm:spPr/>
    </dgm:pt>
    <dgm:pt modelId="{8174BB02-C7BB-453D-BB29-34CFBE5E87E4}" type="pres">
      <dgm:prSet presAssocID="{772D2587-8F2D-4ABC-A5F3-6820787EE1FA}" presName="gear1" presStyleLbl="node1" presStyleIdx="0" presStyleCnt="3">
        <dgm:presLayoutVars>
          <dgm:chMax val="1"/>
          <dgm:bulletEnabled val="1"/>
        </dgm:presLayoutVars>
      </dgm:prSet>
      <dgm:spPr/>
    </dgm:pt>
    <dgm:pt modelId="{DCB88042-8287-4531-B4EE-8779B5F16B68}" type="pres">
      <dgm:prSet presAssocID="{772D2587-8F2D-4ABC-A5F3-6820787EE1FA}" presName="gear1srcNode" presStyleLbl="node1" presStyleIdx="0" presStyleCnt="3"/>
      <dgm:spPr/>
    </dgm:pt>
    <dgm:pt modelId="{0EA8D79D-5ECE-4BAF-BC63-7D517B1F6CD5}" type="pres">
      <dgm:prSet presAssocID="{772D2587-8F2D-4ABC-A5F3-6820787EE1FA}" presName="gear1dstNode" presStyleLbl="node1" presStyleIdx="0" presStyleCnt="3"/>
      <dgm:spPr/>
    </dgm:pt>
    <dgm:pt modelId="{A28992B5-9CE2-4F61-9A15-0DF1F3570A17}" type="pres">
      <dgm:prSet presAssocID="{F59542BA-98D3-4E17-AA75-6432E36F5FB9}" presName="gear2" presStyleLbl="node1" presStyleIdx="1" presStyleCnt="3">
        <dgm:presLayoutVars>
          <dgm:chMax val="1"/>
          <dgm:bulletEnabled val="1"/>
        </dgm:presLayoutVars>
      </dgm:prSet>
      <dgm:spPr/>
    </dgm:pt>
    <dgm:pt modelId="{4DBE1C08-FB8F-4752-90A0-831D1A99DA90}" type="pres">
      <dgm:prSet presAssocID="{F59542BA-98D3-4E17-AA75-6432E36F5FB9}" presName="gear2srcNode" presStyleLbl="node1" presStyleIdx="1" presStyleCnt="3"/>
      <dgm:spPr/>
    </dgm:pt>
    <dgm:pt modelId="{7E088C84-F4FD-4F0B-A19E-5C954B1058A7}" type="pres">
      <dgm:prSet presAssocID="{F59542BA-98D3-4E17-AA75-6432E36F5FB9}" presName="gear2dstNode" presStyleLbl="node1" presStyleIdx="1" presStyleCnt="3"/>
      <dgm:spPr/>
    </dgm:pt>
    <dgm:pt modelId="{3FEBCEEB-B895-434C-8BCD-B1180CC5CC8B}" type="pres">
      <dgm:prSet presAssocID="{867184C2-4689-45B3-8353-B4D49EB48731}" presName="gear3" presStyleLbl="node1" presStyleIdx="2" presStyleCnt="3"/>
      <dgm:spPr/>
      <dgm:t>
        <a:bodyPr/>
        <a:lstStyle/>
        <a:p>
          <a:endParaRPr lang="en-US"/>
        </a:p>
      </dgm:t>
    </dgm:pt>
    <dgm:pt modelId="{68071466-1399-4366-A99F-D221B3B574B3}" type="pres">
      <dgm:prSet presAssocID="{867184C2-4689-45B3-8353-B4D49EB48731}" presName="gear3tx" presStyleLbl="node1" presStyleIdx="2" presStyleCnt="3">
        <dgm:presLayoutVars>
          <dgm:chMax val="1"/>
          <dgm:bulletEnabled val="1"/>
        </dgm:presLayoutVars>
      </dgm:prSet>
      <dgm:spPr/>
      <dgm:t>
        <a:bodyPr/>
        <a:lstStyle/>
        <a:p>
          <a:endParaRPr lang="en-US"/>
        </a:p>
      </dgm:t>
    </dgm:pt>
    <dgm:pt modelId="{EF2B62CB-BB73-4CEF-BF5C-F1F82C884701}" type="pres">
      <dgm:prSet presAssocID="{867184C2-4689-45B3-8353-B4D49EB48731}" presName="gear3srcNode" presStyleLbl="node1" presStyleIdx="2" presStyleCnt="3"/>
      <dgm:spPr/>
    </dgm:pt>
    <dgm:pt modelId="{2BB2F686-6939-4D04-9190-0FFF6E1A06B1}" type="pres">
      <dgm:prSet presAssocID="{867184C2-4689-45B3-8353-B4D49EB48731}" presName="gear3dstNode" presStyleLbl="node1" presStyleIdx="2" presStyleCnt="3"/>
      <dgm:spPr/>
    </dgm:pt>
    <dgm:pt modelId="{E5CCAA5F-71D2-4154-8FB3-5E1C9A72FE79}" type="pres">
      <dgm:prSet presAssocID="{B5944F51-17F7-47BB-9F6B-6741172BBFF7}" presName="connector1" presStyleLbl="sibTrans2D1" presStyleIdx="0" presStyleCnt="3"/>
      <dgm:spPr/>
    </dgm:pt>
    <dgm:pt modelId="{58BC44CA-6AC4-438A-B1D6-203A1D8060B1}" type="pres">
      <dgm:prSet presAssocID="{8BC4DD97-7652-40B9-923C-5FC277B95A45}" presName="connector2" presStyleLbl="sibTrans2D1" presStyleIdx="1" presStyleCnt="3"/>
      <dgm:spPr/>
    </dgm:pt>
    <dgm:pt modelId="{AC1F14D5-E740-4C77-9A8C-18D3227A9CEC}" type="pres">
      <dgm:prSet presAssocID="{C1F71A32-A945-4400-95B8-FF2B07E1B06B}" presName="connector3" presStyleLbl="sibTrans2D1" presStyleIdx="2" presStyleCnt="3"/>
      <dgm:spPr/>
    </dgm:pt>
  </dgm:ptLst>
  <dgm:cxnLst>
    <dgm:cxn modelId="{AE328885-B61E-47A4-810A-78DD09F64BA1}" type="presOf" srcId="{F59542BA-98D3-4E17-AA75-6432E36F5FB9}" destId="{7E088C84-F4FD-4F0B-A19E-5C954B1058A7}" srcOrd="2" destOrd="0" presId="urn:microsoft.com/office/officeart/2005/8/layout/gear1"/>
    <dgm:cxn modelId="{C616776C-9CCD-40E1-B395-9FD1EFB2B215}" type="presOf" srcId="{F59542BA-98D3-4E17-AA75-6432E36F5FB9}" destId="{A28992B5-9CE2-4F61-9A15-0DF1F3570A17}" srcOrd="0" destOrd="0" presId="urn:microsoft.com/office/officeart/2005/8/layout/gear1"/>
    <dgm:cxn modelId="{85B25F4D-FC28-4EED-A877-854169E7DE22}" type="presOf" srcId="{8BC4DD97-7652-40B9-923C-5FC277B95A45}" destId="{58BC44CA-6AC4-438A-B1D6-203A1D8060B1}" srcOrd="0" destOrd="0" presId="urn:microsoft.com/office/officeart/2005/8/layout/gear1"/>
    <dgm:cxn modelId="{05537FBC-C3A4-4BA4-BC22-23E0BC03D05D}" type="presOf" srcId="{867184C2-4689-45B3-8353-B4D49EB48731}" destId="{EF2B62CB-BB73-4CEF-BF5C-F1F82C884701}" srcOrd="2" destOrd="0" presId="urn:microsoft.com/office/officeart/2005/8/layout/gear1"/>
    <dgm:cxn modelId="{B9124B1B-BB87-4320-B05C-67F4C47BD946}" type="presOf" srcId="{B5944F51-17F7-47BB-9F6B-6741172BBFF7}" destId="{E5CCAA5F-71D2-4154-8FB3-5E1C9A72FE79}" srcOrd="0" destOrd="0" presId="urn:microsoft.com/office/officeart/2005/8/layout/gear1"/>
    <dgm:cxn modelId="{9DC4357B-B04F-4D2B-9356-30F4D0938C4F}" type="presOf" srcId="{867184C2-4689-45B3-8353-B4D49EB48731}" destId="{2BB2F686-6939-4D04-9190-0FFF6E1A06B1}" srcOrd="3" destOrd="0" presId="urn:microsoft.com/office/officeart/2005/8/layout/gear1"/>
    <dgm:cxn modelId="{D0CDC8E8-1E72-4025-B2CB-FC2B165BF9A2}" type="presOf" srcId="{867184C2-4689-45B3-8353-B4D49EB48731}" destId="{3FEBCEEB-B895-434C-8BCD-B1180CC5CC8B}" srcOrd="0" destOrd="0" presId="urn:microsoft.com/office/officeart/2005/8/layout/gear1"/>
    <dgm:cxn modelId="{6194154A-DCEF-4B44-81B1-E0F6D37D249B}" type="presOf" srcId="{55EBAF86-0BEE-4556-8A94-D5824B947772}" destId="{4C5C4CAD-CFE6-405D-AA83-D64B06678D82}" srcOrd="0" destOrd="0" presId="urn:microsoft.com/office/officeart/2005/8/layout/gear1"/>
    <dgm:cxn modelId="{2271D488-D44E-4FE8-A46D-335DC1247027}" type="presOf" srcId="{772D2587-8F2D-4ABC-A5F3-6820787EE1FA}" destId="{DCB88042-8287-4531-B4EE-8779B5F16B68}" srcOrd="1" destOrd="0" presId="urn:microsoft.com/office/officeart/2005/8/layout/gear1"/>
    <dgm:cxn modelId="{CC09034B-8248-44D2-A12F-8DF116BEDCE5}" srcId="{55EBAF86-0BEE-4556-8A94-D5824B947772}" destId="{772D2587-8F2D-4ABC-A5F3-6820787EE1FA}" srcOrd="0" destOrd="0" parTransId="{2937C67A-E72F-4B7B-B416-8678ACB1F424}" sibTransId="{B5944F51-17F7-47BB-9F6B-6741172BBFF7}"/>
    <dgm:cxn modelId="{1C15B1D9-4A50-4BD7-98DF-4C56CC90CC98}" type="presOf" srcId="{772D2587-8F2D-4ABC-A5F3-6820787EE1FA}" destId="{8174BB02-C7BB-453D-BB29-34CFBE5E87E4}" srcOrd="0" destOrd="0" presId="urn:microsoft.com/office/officeart/2005/8/layout/gear1"/>
    <dgm:cxn modelId="{092507DC-156E-4C79-9D5D-E5A321818ABF}" srcId="{55EBAF86-0BEE-4556-8A94-D5824B947772}" destId="{F59542BA-98D3-4E17-AA75-6432E36F5FB9}" srcOrd="1" destOrd="0" parTransId="{AE056100-0CB5-4DA4-9CD4-61105BE7CC2E}" sibTransId="{8BC4DD97-7652-40B9-923C-5FC277B95A45}"/>
    <dgm:cxn modelId="{1E9F1794-544C-43D4-9B03-8448A3C75E4D}" type="presOf" srcId="{C1F71A32-A945-4400-95B8-FF2B07E1B06B}" destId="{AC1F14D5-E740-4C77-9A8C-18D3227A9CEC}" srcOrd="0" destOrd="0" presId="urn:microsoft.com/office/officeart/2005/8/layout/gear1"/>
    <dgm:cxn modelId="{8658CFAB-827F-4FCC-813A-4EBB78078A0A}" type="presOf" srcId="{F59542BA-98D3-4E17-AA75-6432E36F5FB9}" destId="{4DBE1C08-FB8F-4752-90A0-831D1A99DA90}" srcOrd="1" destOrd="0" presId="urn:microsoft.com/office/officeart/2005/8/layout/gear1"/>
    <dgm:cxn modelId="{EEC77F0F-D597-43EC-9FFD-CCA289A11976}" srcId="{55EBAF86-0BEE-4556-8A94-D5824B947772}" destId="{867184C2-4689-45B3-8353-B4D49EB48731}" srcOrd="2" destOrd="0" parTransId="{1CCCF9B6-56EC-4597-B821-B2190A3B3537}" sibTransId="{C1F71A32-A945-4400-95B8-FF2B07E1B06B}"/>
    <dgm:cxn modelId="{73875FE0-168D-4168-9586-5F3C5838B288}" type="presOf" srcId="{772D2587-8F2D-4ABC-A5F3-6820787EE1FA}" destId="{0EA8D79D-5ECE-4BAF-BC63-7D517B1F6CD5}" srcOrd="2" destOrd="0" presId="urn:microsoft.com/office/officeart/2005/8/layout/gear1"/>
    <dgm:cxn modelId="{6BEF97C9-7DDF-4A01-90AA-BD34A5EBF03E}" type="presOf" srcId="{867184C2-4689-45B3-8353-B4D49EB48731}" destId="{68071466-1399-4366-A99F-D221B3B574B3}" srcOrd="1" destOrd="0" presId="urn:microsoft.com/office/officeart/2005/8/layout/gear1"/>
    <dgm:cxn modelId="{542AA78D-83EB-41AF-9ADF-1F0867E05C7D}" type="presParOf" srcId="{4C5C4CAD-CFE6-405D-AA83-D64B06678D82}" destId="{8174BB02-C7BB-453D-BB29-34CFBE5E87E4}" srcOrd="0" destOrd="0" presId="urn:microsoft.com/office/officeart/2005/8/layout/gear1"/>
    <dgm:cxn modelId="{75981BCF-C3E6-44A5-9821-464B7A6EB68C}" type="presParOf" srcId="{4C5C4CAD-CFE6-405D-AA83-D64B06678D82}" destId="{DCB88042-8287-4531-B4EE-8779B5F16B68}" srcOrd="1" destOrd="0" presId="urn:microsoft.com/office/officeart/2005/8/layout/gear1"/>
    <dgm:cxn modelId="{580370DF-94D8-414C-B92A-B2A868A8AF4B}" type="presParOf" srcId="{4C5C4CAD-CFE6-405D-AA83-D64B06678D82}" destId="{0EA8D79D-5ECE-4BAF-BC63-7D517B1F6CD5}" srcOrd="2" destOrd="0" presId="urn:microsoft.com/office/officeart/2005/8/layout/gear1"/>
    <dgm:cxn modelId="{267C6286-37D1-4D06-9AF8-877C07AF1EE5}" type="presParOf" srcId="{4C5C4CAD-CFE6-405D-AA83-D64B06678D82}" destId="{A28992B5-9CE2-4F61-9A15-0DF1F3570A17}" srcOrd="3" destOrd="0" presId="urn:microsoft.com/office/officeart/2005/8/layout/gear1"/>
    <dgm:cxn modelId="{E86BF13E-23F7-49D2-B442-F3F2EA25DC20}" type="presParOf" srcId="{4C5C4CAD-CFE6-405D-AA83-D64B06678D82}" destId="{4DBE1C08-FB8F-4752-90A0-831D1A99DA90}" srcOrd="4" destOrd="0" presId="urn:microsoft.com/office/officeart/2005/8/layout/gear1"/>
    <dgm:cxn modelId="{50B84392-9A6D-4392-8F45-F48F87226E03}" type="presParOf" srcId="{4C5C4CAD-CFE6-405D-AA83-D64B06678D82}" destId="{7E088C84-F4FD-4F0B-A19E-5C954B1058A7}" srcOrd="5" destOrd="0" presId="urn:microsoft.com/office/officeart/2005/8/layout/gear1"/>
    <dgm:cxn modelId="{C92441C6-1F21-4988-888C-C54AAAF9BDB3}" type="presParOf" srcId="{4C5C4CAD-CFE6-405D-AA83-D64B06678D82}" destId="{3FEBCEEB-B895-434C-8BCD-B1180CC5CC8B}" srcOrd="6" destOrd="0" presId="urn:microsoft.com/office/officeart/2005/8/layout/gear1"/>
    <dgm:cxn modelId="{26207FA2-0312-4B01-A175-BD5423E70F76}" type="presParOf" srcId="{4C5C4CAD-CFE6-405D-AA83-D64B06678D82}" destId="{68071466-1399-4366-A99F-D221B3B574B3}" srcOrd="7" destOrd="0" presId="urn:microsoft.com/office/officeart/2005/8/layout/gear1"/>
    <dgm:cxn modelId="{E08E3489-B4DF-42D9-B071-CA42A9692746}" type="presParOf" srcId="{4C5C4CAD-CFE6-405D-AA83-D64B06678D82}" destId="{EF2B62CB-BB73-4CEF-BF5C-F1F82C884701}" srcOrd="8" destOrd="0" presId="urn:microsoft.com/office/officeart/2005/8/layout/gear1"/>
    <dgm:cxn modelId="{B775306F-7315-4AB4-A1ED-CF8B1CC4E73C}" type="presParOf" srcId="{4C5C4CAD-CFE6-405D-AA83-D64B06678D82}" destId="{2BB2F686-6939-4D04-9190-0FFF6E1A06B1}" srcOrd="9" destOrd="0" presId="urn:microsoft.com/office/officeart/2005/8/layout/gear1"/>
    <dgm:cxn modelId="{BF361865-6BB4-4069-9400-149996AABA55}" type="presParOf" srcId="{4C5C4CAD-CFE6-405D-AA83-D64B06678D82}" destId="{E5CCAA5F-71D2-4154-8FB3-5E1C9A72FE79}" srcOrd="10" destOrd="0" presId="urn:microsoft.com/office/officeart/2005/8/layout/gear1"/>
    <dgm:cxn modelId="{AFABF770-589F-49CF-A0E1-76D4D2FDC16B}" type="presParOf" srcId="{4C5C4CAD-CFE6-405D-AA83-D64B06678D82}" destId="{58BC44CA-6AC4-438A-B1D6-203A1D8060B1}" srcOrd="11" destOrd="0" presId="urn:microsoft.com/office/officeart/2005/8/layout/gear1"/>
    <dgm:cxn modelId="{1C3E51C4-A312-4C7D-BC66-9311BA01034B}" type="presParOf" srcId="{4C5C4CAD-CFE6-405D-AA83-D64B06678D82}" destId="{AC1F14D5-E740-4C77-9A8C-18D3227A9CE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33891E-296A-413C-8DCD-C7D0E612471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0D5DB2A-ABFC-400F-9F4F-504582D82EE2}">
      <dgm:prSet phldrT="[Text]"/>
      <dgm:spPr/>
      <dgm:t>
        <a:bodyPr/>
        <a:lstStyle/>
        <a:p>
          <a:r>
            <a:rPr lang="en-US" dirty="0" smtClean="0"/>
            <a:t>General Self-Concept</a:t>
          </a:r>
          <a:endParaRPr lang="en-US" dirty="0"/>
        </a:p>
      </dgm:t>
    </dgm:pt>
    <dgm:pt modelId="{81551ACA-2126-444F-BF27-9F048746019A}" type="parTrans" cxnId="{EDC18F25-1B6C-47E7-9E87-07ACEC5235F0}">
      <dgm:prSet/>
      <dgm:spPr/>
      <dgm:t>
        <a:bodyPr/>
        <a:lstStyle/>
        <a:p>
          <a:endParaRPr lang="en-US"/>
        </a:p>
      </dgm:t>
    </dgm:pt>
    <dgm:pt modelId="{BBF82A84-456C-4B49-9BD0-774B6AC2C896}" type="sibTrans" cxnId="{EDC18F25-1B6C-47E7-9E87-07ACEC5235F0}">
      <dgm:prSet/>
      <dgm:spPr/>
      <dgm:t>
        <a:bodyPr/>
        <a:lstStyle/>
        <a:p>
          <a:endParaRPr lang="en-US"/>
        </a:p>
      </dgm:t>
    </dgm:pt>
    <dgm:pt modelId="{248A86FC-143E-4660-9155-89906F8F2BF4}">
      <dgm:prSet phldrT="[Text]"/>
      <dgm:spPr/>
      <dgm:t>
        <a:bodyPr/>
        <a:lstStyle/>
        <a:p>
          <a:r>
            <a:rPr lang="en-US" dirty="0" smtClean="0"/>
            <a:t>Academic</a:t>
          </a:r>
          <a:endParaRPr lang="en-US" dirty="0"/>
        </a:p>
      </dgm:t>
    </dgm:pt>
    <dgm:pt modelId="{0FCA0115-29DE-45A4-AA26-868754F1CA52}" type="parTrans" cxnId="{F71A0A9E-8DCB-4404-9968-D1057AFC7F72}">
      <dgm:prSet/>
      <dgm:spPr/>
      <dgm:t>
        <a:bodyPr/>
        <a:lstStyle/>
        <a:p>
          <a:endParaRPr lang="en-US"/>
        </a:p>
      </dgm:t>
    </dgm:pt>
    <dgm:pt modelId="{D67E111A-5C8B-4386-AC2D-D995D3AB8EAA}" type="sibTrans" cxnId="{F71A0A9E-8DCB-4404-9968-D1057AFC7F72}">
      <dgm:prSet/>
      <dgm:spPr/>
      <dgm:t>
        <a:bodyPr/>
        <a:lstStyle/>
        <a:p>
          <a:endParaRPr lang="en-US"/>
        </a:p>
      </dgm:t>
    </dgm:pt>
    <dgm:pt modelId="{C9911D35-0081-4F84-8E38-3C6696C2C293}">
      <dgm:prSet phldrT="[Text]"/>
      <dgm:spPr/>
      <dgm:t>
        <a:bodyPr/>
        <a:lstStyle/>
        <a:p>
          <a:r>
            <a:rPr lang="en-US" dirty="0" smtClean="0"/>
            <a:t>Reading</a:t>
          </a:r>
          <a:endParaRPr lang="en-US" dirty="0"/>
        </a:p>
      </dgm:t>
    </dgm:pt>
    <dgm:pt modelId="{CE0D1C62-D234-4200-9BA5-2A739099F39F}" type="parTrans" cxnId="{69BC5794-4E20-4385-8CEE-35EF942EFE63}">
      <dgm:prSet/>
      <dgm:spPr/>
      <dgm:t>
        <a:bodyPr/>
        <a:lstStyle/>
        <a:p>
          <a:endParaRPr lang="en-US"/>
        </a:p>
      </dgm:t>
    </dgm:pt>
    <dgm:pt modelId="{890C2E85-B897-48DA-93FF-A5C05EEC30C6}" type="sibTrans" cxnId="{69BC5794-4E20-4385-8CEE-35EF942EFE63}">
      <dgm:prSet/>
      <dgm:spPr/>
      <dgm:t>
        <a:bodyPr/>
        <a:lstStyle/>
        <a:p>
          <a:endParaRPr lang="en-US"/>
        </a:p>
      </dgm:t>
    </dgm:pt>
    <dgm:pt modelId="{E35815ED-E90F-4C51-8DD2-9CAD69657827}">
      <dgm:prSet phldrT="[Text]"/>
      <dgm:spPr/>
      <dgm:t>
        <a:bodyPr/>
        <a:lstStyle/>
        <a:p>
          <a:r>
            <a:rPr lang="en-US" dirty="0" smtClean="0"/>
            <a:t>Math</a:t>
          </a:r>
          <a:endParaRPr lang="en-US" dirty="0"/>
        </a:p>
      </dgm:t>
    </dgm:pt>
    <dgm:pt modelId="{4C60DD8C-37F7-4222-AC5B-65C65600D7EF}" type="parTrans" cxnId="{B88A0484-9AE1-4EF7-A7F5-0DDECD79DDB3}">
      <dgm:prSet/>
      <dgm:spPr/>
      <dgm:t>
        <a:bodyPr/>
        <a:lstStyle/>
        <a:p>
          <a:endParaRPr lang="en-US"/>
        </a:p>
      </dgm:t>
    </dgm:pt>
    <dgm:pt modelId="{162A6901-B61B-4A5B-859B-11FA167BA0C6}" type="sibTrans" cxnId="{B88A0484-9AE1-4EF7-A7F5-0DDECD79DDB3}">
      <dgm:prSet/>
      <dgm:spPr/>
      <dgm:t>
        <a:bodyPr/>
        <a:lstStyle/>
        <a:p>
          <a:endParaRPr lang="en-US"/>
        </a:p>
      </dgm:t>
    </dgm:pt>
    <dgm:pt modelId="{56E074E4-141B-4BDE-A4AF-403676431033}">
      <dgm:prSet phldrT="[Text]"/>
      <dgm:spPr/>
      <dgm:t>
        <a:bodyPr/>
        <a:lstStyle/>
        <a:p>
          <a:r>
            <a:rPr lang="en-US" dirty="0" smtClean="0"/>
            <a:t>Physical</a:t>
          </a:r>
          <a:endParaRPr lang="en-US" dirty="0"/>
        </a:p>
      </dgm:t>
    </dgm:pt>
    <dgm:pt modelId="{2C024216-9FDE-443A-A1DA-F5F521EE4411}" type="parTrans" cxnId="{EF27771D-4BEA-4910-B456-A7C42A74A4DD}">
      <dgm:prSet/>
      <dgm:spPr/>
      <dgm:t>
        <a:bodyPr/>
        <a:lstStyle/>
        <a:p>
          <a:endParaRPr lang="en-US"/>
        </a:p>
      </dgm:t>
    </dgm:pt>
    <dgm:pt modelId="{2054462D-D098-4D2C-B4F2-C560409EE6DF}" type="sibTrans" cxnId="{EF27771D-4BEA-4910-B456-A7C42A74A4DD}">
      <dgm:prSet/>
      <dgm:spPr/>
      <dgm:t>
        <a:bodyPr/>
        <a:lstStyle/>
        <a:p>
          <a:endParaRPr lang="en-US"/>
        </a:p>
      </dgm:t>
    </dgm:pt>
    <dgm:pt modelId="{17BBBF09-A115-47C5-9FF0-BB62BD0DCA68}">
      <dgm:prSet phldrT="[Text]"/>
      <dgm:spPr/>
      <dgm:t>
        <a:bodyPr/>
        <a:lstStyle/>
        <a:p>
          <a:r>
            <a:rPr lang="en-US" dirty="0" smtClean="0"/>
            <a:t>Communication Skills</a:t>
          </a:r>
          <a:endParaRPr lang="en-US" dirty="0"/>
        </a:p>
      </dgm:t>
    </dgm:pt>
    <dgm:pt modelId="{D1167082-896B-4AFC-8B3A-88D9F97F9BBF}" type="parTrans" cxnId="{98B8E5B0-4618-4F61-BF0E-6BADA283EC4A}">
      <dgm:prSet/>
      <dgm:spPr/>
      <dgm:t>
        <a:bodyPr/>
        <a:lstStyle/>
        <a:p>
          <a:endParaRPr lang="en-US"/>
        </a:p>
      </dgm:t>
    </dgm:pt>
    <dgm:pt modelId="{37723E85-B864-421E-925E-05EF1AC5F5B3}" type="sibTrans" cxnId="{98B8E5B0-4618-4F61-BF0E-6BADA283EC4A}">
      <dgm:prSet/>
      <dgm:spPr/>
      <dgm:t>
        <a:bodyPr/>
        <a:lstStyle/>
        <a:p>
          <a:endParaRPr lang="en-US"/>
        </a:p>
      </dgm:t>
    </dgm:pt>
    <dgm:pt modelId="{C775D1B3-17EE-44E4-8EDE-8C9140A6A327}">
      <dgm:prSet phldrT="[Text]"/>
      <dgm:spPr/>
      <dgm:t>
        <a:bodyPr/>
        <a:lstStyle/>
        <a:p>
          <a:r>
            <a:rPr lang="en-US" dirty="0" smtClean="0"/>
            <a:t>Science</a:t>
          </a:r>
          <a:endParaRPr lang="en-US" dirty="0"/>
        </a:p>
      </dgm:t>
    </dgm:pt>
    <dgm:pt modelId="{5D70D4B5-3EAD-4222-AF3A-EABB7D8CF4ED}" type="parTrans" cxnId="{29CE56E2-6E8B-4D9E-A086-10FA40E41B0F}">
      <dgm:prSet/>
      <dgm:spPr/>
      <dgm:t>
        <a:bodyPr/>
        <a:lstStyle/>
        <a:p>
          <a:endParaRPr lang="en-US"/>
        </a:p>
      </dgm:t>
    </dgm:pt>
    <dgm:pt modelId="{DBEFCF26-2F98-4936-A7B5-29F241ECDF93}" type="sibTrans" cxnId="{29CE56E2-6E8B-4D9E-A086-10FA40E41B0F}">
      <dgm:prSet/>
      <dgm:spPr/>
      <dgm:t>
        <a:bodyPr/>
        <a:lstStyle/>
        <a:p>
          <a:endParaRPr lang="en-US"/>
        </a:p>
      </dgm:t>
    </dgm:pt>
    <dgm:pt modelId="{EB2469C4-097E-4D1B-B24E-1B5038C186E1}">
      <dgm:prSet phldrT="[Text]"/>
      <dgm:spPr/>
      <dgm:t>
        <a:bodyPr/>
        <a:lstStyle/>
        <a:p>
          <a:r>
            <a:rPr lang="en-US" dirty="0" smtClean="0"/>
            <a:t>Peers</a:t>
          </a:r>
          <a:endParaRPr lang="en-US" dirty="0"/>
        </a:p>
      </dgm:t>
    </dgm:pt>
    <dgm:pt modelId="{3FAFBCE6-9F70-4266-B86D-515AA7F7A28B}" type="parTrans" cxnId="{98B38F73-AC97-404B-9E86-FF6B71F76AE7}">
      <dgm:prSet/>
      <dgm:spPr/>
      <dgm:t>
        <a:bodyPr/>
        <a:lstStyle/>
        <a:p>
          <a:endParaRPr lang="en-US"/>
        </a:p>
      </dgm:t>
    </dgm:pt>
    <dgm:pt modelId="{020A2630-BD69-48EA-9011-6AF44F549E27}" type="sibTrans" cxnId="{98B38F73-AC97-404B-9E86-FF6B71F76AE7}">
      <dgm:prSet/>
      <dgm:spPr/>
      <dgm:t>
        <a:bodyPr/>
        <a:lstStyle/>
        <a:p>
          <a:endParaRPr lang="en-US"/>
        </a:p>
      </dgm:t>
    </dgm:pt>
    <dgm:pt modelId="{B638027E-2D5C-431C-A862-5261CE45B113}">
      <dgm:prSet phldrT="[Text]"/>
      <dgm:spPr/>
      <dgm:t>
        <a:bodyPr/>
        <a:lstStyle/>
        <a:p>
          <a:r>
            <a:rPr lang="en-US" smtClean="0"/>
            <a:t>Social</a:t>
          </a:r>
          <a:endParaRPr lang="en-US" dirty="0"/>
        </a:p>
      </dgm:t>
    </dgm:pt>
    <dgm:pt modelId="{DBC746F1-E144-4D3D-95F0-A146F797FBE1}" type="parTrans" cxnId="{52A84376-38FC-4A7C-B3F9-31DA59E50B13}">
      <dgm:prSet/>
      <dgm:spPr/>
      <dgm:t>
        <a:bodyPr/>
        <a:lstStyle/>
        <a:p>
          <a:endParaRPr lang="en-US"/>
        </a:p>
      </dgm:t>
    </dgm:pt>
    <dgm:pt modelId="{EC06426B-2910-4718-81CB-A844BE0824A8}" type="sibTrans" cxnId="{52A84376-38FC-4A7C-B3F9-31DA59E50B13}">
      <dgm:prSet/>
      <dgm:spPr/>
      <dgm:t>
        <a:bodyPr/>
        <a:lstStyle/>
        <a:p>
          <a:endParaRPr lang="en-US"/>
        </a:p>
      </dgm:t>
    </dgm:pt>
    <dgm:pt modelId="{9C8367F1-249E-4C50-B685-57439B86A630}">
      <dgm:prSet phldrT="[Text]"/>
      <dgm:spPr/>
      <dgm:t>
        <a:bodyPr/>
        <a:lstStyle/>
        <a:p>
          <a:r>
            <a:rPr lang="en-US" dirty="0" smtClean="0"/>
            <a:t>Athletic Ability</a:t>
          </a:r>
          <a:endParaRPr lang="en-US" dirty="0"/>
        </a:p>
      </dgm:t>
    </dgm:pt>
    <dgm:pt modelId="{D9EE6B39-DAC5-4B87-9952-B84A2849442D}" type="parTrans" cxnId="{84ACE508-096A-438F-9CAB-F5B911081B77}">
      <dgm:prSet/>
      <dgm:spPr/>
      <dgm:t>
        <a:bodyPr/>
        <a:lstStyle/>
        <a:p>
          <a:endParaRPr lang="en-US"/>
        </a:p>
      </dgm:t>
    </dgm:pt>
    <dgm:pt modelId="{D2621CF5-B34C-45A6-92F8-EA72320FAF0B}" type="sibTrans" cxnId="{84ACE508-096A-438F-9CAB-F5B911081B77}">
      <dgm:prSet/>
      <dgm:spPr/>
      <dgm:t>
        <a:bodyPr/>
        <a:lstStyle/>
        <a:p>
          <a:endParaRPr lang="en-US"/>
        </a:p>
      </dgm:t>
    </dgm:pt>
    <dgm:pt modelId="{F4FD176B-87E3-4AD3-8691-01B4F043B18B}">
      <dgm:prSet phldrT="[Text]"/>
      <dgm:spPr/>
      <dgm:t>
        <a:bodyPr/>
        <a:lstStyle/>
        <a:p>
          <a:r>
            <a:rPr lang="en-US" dirty="0" smtClean="0"/>
            <a:t>Attractiveness</a:t>
          </a:r>
          <a:endParaRPr lang="en-US" dirty="0"/>
        </a:p>
      </dgm:t>
    </dgm:pt>
    <dgm:pt modelId="{4BCA58C5-2EF9-40CE-B300-E3CBC107927E}" type="parTrans" cxnId="{507448E9-3DF4-4071-BA3B-D5084C28058B}">
      <dgm:prSet/>
      <dgm:spPr/>
      <dgm:t>
        <a:bodyPr/>
        <a:lstStyle/>
        <a:p>
          <a:endParaRPr lang="en-US"/>
        </a:p>
      </dgm:t>
    </dgm:pt>
    <dgm:pt modelId="{F67EDA07-3EEC-49A9-9693-CEF6BEC6E05C}" type="sibTrans" cxnId="{507448E9-3DF4-4071-BA3B-D5084C28058B}">
      <dgm:prSet/>
      <dgm:spPr/>
      <dgm:t>
        <a:bodyPr/>
        <a:lstStyle/>
        <a:p>
          <a:endParaRPr lang="en-US"/>
        </a:p>
      </dgm:t>
    </dgm:pt>
    <dgm:pt modelId="{556FAF7D-36FA-4025-B924-6B3C277FE2D5}" type="pres">
      <dgm:prSet presAssocID="{E033891E-296A-413C-8DCD-C7D0E6124712}" presName="hierChild1" presStyleCnt="0">
        <dgm:presLayoutVars>
          <dgm:chPref val="1"/>
          <dgm:dir/>
          <dgm:animOne val="branch"/>
          <dgm:animLvl val="lvl"/>
          <dgm:resizeHandles/>
        </dgm:presLayoutVars>
      </dgm:prSet>
      <dgm:spPr/>
      <dgm:t>
        <a:bodyPr/>
        <a:lstStyle/>
        <a:p>
          <a:endParaRPr lang="en-US"/>
        </a:p>
      </dgm:t>
    </dgm:pt>
    <dgm:pt modelId="{CDA4F230-C4A9-4385-9111-7FE7EFB4D561}" type="pres">
      <dgm:prSet presAssocID="{30D5DB2A-ABFC-400F-9F4F-504582D82EE2}" presName="hierRoot1" presStyleCnt="0"/>
      <dgm:spPr/>
    </dgm:pt>
    <dgm:pt modelId="{36E80EFE-2906-43D5-B76D-54AD822CD0D5}" type="pres">
      <dgm:prSet presAssocID="{30D5DB2A-ABFC-400F-9F4F-504582D82EE2}" presName="composite" presStyleCnt="0"/>
      <dgm:spPr/>
    </dgm:pt>
    <dgm:pt modelId="{D181BF55-C451-400D-A452-9B357CDD8CAA}" type="pres">
      <dgm:prSet presAssocID="{30D5DB2A-ABFC-400F-9F4F-504582D82EE2}" presName="background" presStyleLbl="node0" presStyleIdx="0" presStyleCnt="1"/>
      <dgm:spPr/>
    </dgm:pt>
    <dgm:pt modelId="{1DE5C379-1985-49C9-B289-EC19C5AD2CBA}" type="pres">
      <dgm:prSet presAssocID="{30D5DB2A-ABFC-400F-9F4F-504582D82EE2}" presName="text" presStyleLbl="fgAcc0" presStyleIdx="0" presStyleCnt="1">
        <dgm:presLayoutVars>
          <dgm:chPref val="3"/>
        </dgm:presLayoutVars>
      </dgm:prSet>
      <dgm:spPr/>
      <dgm:t>
        <a:bodyPr/>
        <a:lstStyle/>
        <a:p>
          <a:endParaRPr lang="en-US"/>
        </a:p>
      </dgm:t>
    </dgm:pt>
    <dgm:pt modelId="{76D58CE4-E05D-4557-838A-C69EB8E629D4}" type="pres">
      <dgm:prSet presAssocID="{30D5DB2A-ABFC-400F-9F4F-504582D82EE2}" presName="hierChild2" presStyleCnt="0"/>
      <dgm:spPr/>
    </dgm:pt>
    <dgm:pt modelId="{6C26F61A-E3F1-4A34-B167-D082A78F2361}" type="pres">
      <dgm:prSet presAssocID="{0FCA0115-29DE-45A4-AA26-868754F1CA52}" presName="Name10" presStyleLbl="parChTrans1D2" presStyleIdx="0" presStyleCnt="3"/>
      <dgm:spPr/>
      <dgm:t>
        <a:bodyPr/>
        <a:lstStyle/>
        <a:p>
          <a:endParaRPr lang="en-US"/>
        </a:p>
      </dgm:t>
    </dgm:pt>
    <dgm:pt modelId="{1E7FDEF4-9F50-406B-B446-982EAC58EEE0}" type="pres">
      <dgm:prSet presAssocID="{248A86FC-143E-4660-9155-89906F8F2BF4}" presName="hierRoot2" presStyleCnt="0"/>
      <dgm:spPr/>
    </dgm:pt>
    <dgm:pt modelId="{A82B6477-55C1-4330-BA37-4D870D0CAE6A}" type="pres">
      <dgm:prSet presAssocID="{248A86FC-143E-4660-9155-89906F8F2BF4}" presName="composite2" presStyleCnt="0"/>
      <dgm:spPr/>
    </dgm:pt>
    <dgm:pt modelId="{7C242568-791F-48A8-AD77-7E770C04B579}" type="pres">
      <dgm:prSet presAssocID="{248A86FC-143E-4660-9155-89906F8F2BF4}" presName="background2" presStyleLbl="node2" presStyleIdx="0" presStyleCnt="3"/>
      <dgm:spPr/>
    </dgm:pt>
    <dgm:pt modelId="{D6B8200B-44EE-4D3F-8BB8-3ABA76479730}" type="pres">
      <dgm:prSet presAssocID="{248A86FC-143E-4660-9155-89906F8F2BF4}" presName="text2" presStyleLbl="fgAcc2" presStyleIdx="0" presStyleCnt="3">
        <dgm:presLayoutVars>
          <dgm:chPref val="3"/>
        </dgm:presLayoutVars>
      </dgm:prSet>
      <dgm:spPr/>
      <dgm:t>
        <a:bodyPr/>
        <a:lstStyle/>
        <a:p>
          <a:endParaRPr lang="en-US"/>
        </a:p>
      </dgm:t>
    </dgm:pt>
    <dgm:pt modelId="{F0FF9D56-7080-457F-A0C3-9FDDDF36508B}" type="pres">
      <dgm:prSet presAssocID="{248A86FC-143E-4660-9155-89906F8F2BF4}" presName="hierChild3" presStyleCnt="0"/>
      <dgm:spPr/>
    </dgm:pt>
    <dgm:pt modelId="{20E8340B-F1A6-470A-AB08-B39A3E4412BD}" type="pres">
      <dgm:prSet presAssocID="{CE0D1C62-D234-4200-9BA5-2A739099F39F}" presName="Name17" presStyleLbl="parChTrans1D3" presStyleIdx="0" presStyleCnt="7"/>
      <dgm:spPr/>
      <dgm:t>
        <a:bodyPr/>
        <a:lstStyle/>
        <a:p>
          <a:endParaRPr lang="en-US"/>
        </a:p>
      </dgm:t>
    </dgm:pt>
    <dgm:pt modelId="{5BA673BD-0C09-48B2-B7AA-A4069D74BE84}" type="pres">
      <dgm:prSet presAssocID="{C9911D35-0081-4F84-8E38-3C6696C2C293}" presName="hierRoot3" presStyleCnt="0"/>
      <dgm:spPr/>
    </dgm:pt>
    <dgm:pt modelId="{F466172E-A64D-41E9-B438-584D0AD44C8D}" type="pres">
      <dgm:prSet presAssocID="{C9911D35-0081-4F84-8E38-3C6696C2C293}" presName="composite3" presStyleCnt="0"/>
      <dgm:spPr/>
    </dgm:pt>
    <dgm:pt modelId="{4A244F30-614C-47A6-85B9-5D294E55A0AC}" type="pres">
      <dgm:prSet presAssocID="{C9911D35-0081-4F84-8E38-3C6696C2C293}" presName="background3" presStyleLbl="node3" presStyleIdx="0" presStyleCnt="7"/>
      <dgm:spPr/>
    </dgm:pt>
    <dgm:pt modelId="{EA5E05A9-0B5F-4DC8-BD2B-A67F3C3EB016}" type="pres">
      <dgm:prSet presAssocID="{C9911D35-0081-4F84-8E38-3C6696C2C293}" presName="text3" presStyleLbl="fgAcc3" presStyleIdx="0" presStyleCnt="7">
        <dgm:presLayoutVars>
          <dgm:chPref val="3"/>
        </dgm:presLayoutVars>
      </dgm:prSet>
      <dgm:spPr/>
      <dgm:t>
        <a:bodyPr/>
        <a:lstStyle/>
        <a:p>
          <a:endParaRPr lang="en-US"/>
        </a:p>
      </dgm:t>
    </dgm:pt>
    <dgm:pt modelId="{1F92B66E-58BA-4BE4-AF73-0492414B397E}" type="pres">
      <dgm:prSet presAssocID="{C9911D35-0081-4F84-8E38-3C6696C2C293}" presName="hierChild4" presStyleCnt="0"/>
      <dgm:spPr/>
    </dgm:pt>
    <dgm:pt modelId="{604A9F6A-681B-4ABA-903D-1C3571ACACEA}" type="pres">
      <dgm:prSet presAssocID="{4C60DD8C-37F7-4222-AC5B-65C65600D7EF}" presName="Name17" presStyleLbl="parChTrans1D3" presStyleIdx="1" presStyleCnt="7"/>
      <dgm:spPr/>
      <dgm:t>
        <a:bodyPr/>
        <a:lstStyle/>
        <a:p>
          <a:endParaRPr lang="en-US"/>
        </a:p>
      </dgm:t>
    </dgm:pt>
    <dgm:pt modelId="{C905901E-625F-4445-8183-E68CF0E43B7E}" type="pres">
      <dgm:prSet presAssocID="{E35815ED-E90F-4C51-8DD2-9CAD69657827}" presName="hierRoot3" presStyleCnt="0"/>
      <dgm:spPr/>
    </dgm:pt>
    <dgm:pt modelId="{FBBEF3F5-0DD8-47C5-AC25-751EB0AAE0C0}" type="pres">
      <dgm:prSet presAssocID="{E35815ED-E90F-4C51-8DD2-9CAD69657827}" presName="composite3" presStyleCnt="0"/>
      <dgm:spPr/>
    </dgm:pt>
    <dgm:pt modelId="{49638288-7382-495B-AEBF-D5994FBCF01B}" type="pres">
      <dgm:prSet presAssocID="{E35815ED-E90F-4C51-8DD2-9CAD69657827}" presName="background3" presStyleLbl="node3" presStyleIdx="1" presStyleCnt="7"/>
      <dgm:spPr/>
    </dgm:pt>
    <dgm:pt modelId="{EE2A137B-F080-4090-89CA-111441D7D4A2}" type="pres">
      <dgm:prSet presAssocID="{E35815ED-E90F-4C51-8DD2-9CAD69657827}" presName="text3" presStyleLbl="fgAcc3" presStyleIdx="1" presStyleCnt="7">
        <dgm:presLayoutVars>
          <dgm:chPref val="3"/>
        </dgm:presLayoutVars>
      </dgm:prSet>
      <dgm:spPr/>
      <dgm:t>
        <a:bodyPr/>
        <a:lstStyle/>
        <a:p>
          <a:endParaRPr lang="en-US"/>
        </a:p>
      </dgm:t>
    </dgm:pt>
    <dgm:pt modelId="{4C202EF8-6B4F-4238-96C2-951915685E5F}" type="pres">
      <dgm:prSet presAssocID="{E35815ED-E90F-4C51-8DD2-9CAD69657827}" presName="hierChild4" presStyleCnt="0"/>
      <dgm:spPr/>
    </dgm:pt>
    <dgm:pt modelId="{D7728129-D010-4685-929B-07876A64DDB5}" type="pres">
      <dgm:prSet presAssocID="{5D70D4B5-3EAD-4222-AF3A-EABB7D8CF4ED}" presName="Name17" presStyleLbl="parChTrans1D3" presStyleIdx="2" presStyleCnt="7"/>
      <dgm:spPr/>
      <dgm:t>
        <a:bodyPr/>
        <a:lstStyle/>
        <a:p>
          <a:endParaRPr lang="en-US"/>
        </a:p>
      </dgm:t>
    </dgm:pt>
    <dgm:pt modelId="{6E864999-491E-447D-9E78-DC88C7609DA9}" type="pres">
      <dgm:prSet presAssocID="{C775D1B3-17EE-44E4-8EDE-8C9140A6A327}" presName="hierRoot3" presStyleCnt="0"/>
      <dgm:spPr/>
    </dgm:pt>
    <dgm:pt modelId="{A6B9928E-E054-419C-BC28-6DB7EDD4DF5D}" type="pres">
      <dgm:prSet presAssocID="{C775D1B3-17EE-44E4-8EDE-8C9140A6A327}" presName="composite3" presStyleCnt="0"/>
      <dgm:spPr/>
    </dgm:pt>
    <dgm:pt modelId="{599FCBA3-F7DD-421F-8372-203F9AFC5CA5}" type="pres">
      <dgm:prSet presAssocID="{C775D1B3-17EE-44E4-8EDE-8C9140A6A327}" presName="background3" presStyleLbl="node3" presStyleIdx="2" presStyleCnt="7"/>
      <dgm:spPr/>
    </dgm:pt>
    <dgm:pt modelId="{76A9E326-21F9-4778-8584-A39313D56FB9}" type="pres">
      <dgm:prSet presAssocID="{C775D1B3-17EE-44E4-8EDE-8C9140A6A327}" presName="text3" presStyleLbl="fgAcc3" presStyleIdx="2" presStyleCnt="7">
        <dgm:presLayoutVars>
          <dgm:chPref val="3"/>
        </dgm:presLayoutVars>
      </dgm:prSet>
      <dgm:spPr/>
      <dgm:t>
        <a:bodyPr/>
        <a:lstStyle/>
        <a:p>
          <a:endParaRPr lang="en-US"/>
        </a:p>
      </dgm:t>
    </dgm:pt>
    <dgm:pt modelId="{5E3A9B7B-43D1-4C21-AA59-1CC98C4A30D9}" type="pres">
      <dgm:prSet presAssocID="{C775D1B3-17EE-44E4-8EDE-8C9140A6A327}" presName="hierChild4" presStyleCnt="0"/>
      <dgm:spPr/>
    </dgm:pt>
    <dgm:pt modelId="{79D6BFE1-2382-41A8-AC02-87B10A81E5DA}" type="pres">
      <dgm:prSet presAssocID="{2C024216-9FDE-443A-A1DA-F5F521EE4411}" presName="Name10" presStyleLbl="parChTrans1D2" presStyleIdx="1" presStyleCnt="3"/>
      <dgm:spPr/>
      <dgm:t>
        <a:bodyPr/>
        <a:lstStyle/>
        <a:p>
          <a:endParaRPr lang="en-US"/>
        </a:p>
      </dgm:t>
    </dgm:pt>
    <dgm:pt modelId="{E0E1FA4E-E269-4D4B-BB4C-870F22D00C5F}" type="pres">
      <dgm:prSet presAssocID="{56E074E4-141B-4BDE-A4AF-403676431033}" presName="hierRoot2" presStyleCnt="0"/>
      <dgm:spPr/>
    </dgm:pt>
    <dgm:pt modelId="{DE8C0869-5DBC-44F9-A852-4CEBBD14C898}" type="pres">
      <dgm:prSet presAssocID="{56E074E4-141B-4BDE-A4AF-403676431033}" presName="composite2" presStyleCnt="0"/>
      <dgm:spPr/>
    </dgm:pt>
    <dgm:pt modelId="{61B16397-B003-4513-88A0-DFEBD412FE0C}" type="pres">
      <dgm:prSet presAssocID="{56E074E4-141B-4BDE-A4AF-403676431033}" presName="background2" presStyleLbl="node2" presStyleIdx="1" presStyleCnt="3"/>
      <dgm:spPr/>
    </dgm:pt>
    <dgm:pt modelId="{0B898188-B54B-4E15-A3A4-CA254DF475B1}" type="pres">
      <dgm:prSet presAssocID="{56E074E4-141B-4BDE-A4AF-403676431033}" presName="text2" presStyleLbl="fgAcc2" presStyleIdx="1" presStyleCnt="3">
        <dgm:presLayoutVars>
          <dgm:chPref val="3"/>
        </dgm:presLayoutVars>
      </dgm:prSet>
      <dgm:spPr/>
      <dgm:t>
        <a:bodyPr/>
        <a:lstStyle/>
        <a:p>
          <a:endParaRPr lang="en-US"/>
        </a:p>
      </dgm:t>
    </dgm:pt>
    <dgm:pt modelId="{08E58829-4B1A-4FC1-A704-A4699B4B9C89}" type="pres">
      <dgm:prSet presAssocID="{56E074E4-141B-4BDE-A4AF-403676431033}" presName="hierChild3" presStyleCnt="0"/>
      <dgm:spPr/>
    </dgm:pt>
    <dgm:pt modelId="{081D7079-3129-4CBD-8940-E70F0544D7FE}" type="pres">
      <dgm:prSet presAssocID="{D9EE6B39-DAC5-4B87-9952-B84A2849442D}" presName="Name17" presStyleLbl="parChTrans1D3" presStyleIdx="3" presStyleCnt="7"/>
      <dgm:spPr/>
      <dgm:t>
        <a:bodyPr/>
        <a:lstStyle/>
        <a:p>
          <a:endParaRPr lang="en-US"/>
        </a:p>
      </dgm:t>
    </dgm:pt>
    <dgm:pt modelId="{BA02128E-60FC-4946-9E2E-07E54E92A4AB}" type="pres">
      <dgm:prSet presAssocID="{9C8367F1-249E-4C50-B685-57439B86A630}" presName="hierRoot3" presStyleCnt="0"/>
      <dgm:spPr/>
    </dgm:pt>
    <dgm:pt modelId="{57B194F6-4723-4EF0-845C-95563BA50474}" type="pres">
      <dgm:prSet presAssocID="{9C8367F1-249E-4C50-B685-57439B86A630}" presName="composite3" presStyleCnt="0"/>
      <dgm:spPr/>
    </dgm:pt>
    <dgm:pt modelId="{A8F7805B-F456-41B3-855C-AA3647A1F322}" type="pres">
      <dgm:prSet presAssocID="{9C8367F1-249E-4C50-B685-57439B86A630}" presName="background3" presStyleLbl="node3" presStyleIdx="3" presStyleCnt="7"/>
      <dgm:spPr/>
    </dgm:pt>
    <dgm:pt modelId="{E53A84FC-77A8-424A-9485-91CEC9C92FD9}" type="pres">
      <dgm:prSet presAssocID="{9C8367F1-249E-4C50-B685-57439B86A630}" presName="text3" presStyleLbl="fgAcc3" presStyleIdx="3" presStyleCnt="7">
        <dgm:presLayoutVars>
          <dgm:chPref val="3"/>
        </dgm:presLayoutVars>
      </dgm:prSet>
      <dgm:spPr/>
      <dgm:t>
        <a:bodyPr/>
        <a:lstStyle/>
        <a:p>
          <a:endParaRPr lang="en-US"/>
        </a:p>
      </dgm:t>
    </dgm:pt>
    <dgm:pt modelId="{739A8506-AF1C-472B-9FC3-62D32F4BE6D5}" type="pres">
      <dgm:prSet presAssocID="{9C8367F1-249E-4C50-B685-57439B86A630}" presName="hierChild4" presStyleCnt="0"/>
      <dgm:spPr/>
    </dgm:pt>
    <dgm:pt modelId="{E51B397D-083C-4A02-B4BD-BC09F3F8F832}" type="pres">
      <dgm:prSet presAssocID="{4BCA58C5-2EF9-40CE-B300-E3CBC107927E}" presName="Name17" presStyleLbl="parChTrans1D3" presStyleIdx="4" presStyleCnt="7"/>
      <dgm:spPr/>
      <dgm:t>
        <a:bodyPr/>
        <a:lstStyle/>
        <a:p>
          <a:endParaRPr lang="en-US"/>
        </a:p>
      </dgm:t>
    </dgm:pt>
    <dgm:pt modelId="{AD078436-B12C-4F71-A731-3DB29AC5E1CA}" type="pres">
      <dgm:prSet presAssocID="{F4FD176B-87E3-4AD3-8691-01B4F043B18B}" presName="hierRoot3" presStyleCnt="0"/>
      <dgm:spPr/>
    </dgm:pt>
    <dgm:pt modelId="{8E835EAC-21D8-4133-8214-AE078AC345E4}" type="pres">
      <dgm:prSet presAssocID="{F4FD176B-87E3-4AD3-8691-01B4F043B18B}" presName="composite3" presStyleCnt="0"/>
      <dgm:spPr/>
    </dgm:pt>
    <dgm:pt modelId="{64C7A449-E4DD-43F4-95C5-D9FB1957E145}" type="pres">
      <dgm:prSet presAssocID="{F4FD176B-87E3-4AD3-8691-01B4F043B18B}" presName="background3" presStyleLbl="node3" presStyleIdx="4" presStyleCnt="7"/>
      <dgm:spPr/>
    </dgm:pt>
    <dgm:pt modelId="{46535C28-2F58-466B-8932-196FDDC00A5A}" type="pres">
      <dgm:prSet presAssocID="{F4FD176B-87E3-4AD3-8691-01B4F043B18B}" presName="text3" presStyleLbl="fgAcc3" presStyleIdx="4" presStyleCnt="7">
        <dgm:presLayoutVars>
          <dgm:chPref val="3"/>
        </dgm:presLayoutVars>
      </dgm:prSet>
      <dgm:spPr/>
      <dgm:t>
        <a:bodyPr/>
        <a:lstStyle/>
        <a:p>
          <a:endParaRPr lang="en-US"/>
        </a:p>
      </dgm:t>
    </dgm:pt>
    <dgm:pt modelId="{4BE21F7A-86B2-4F0A-8417-D80B317E3BAF}" type="pres">
      <dgm:prSet presAssocID="{F4FD176B-87E3-4AD3-8691-01B4F043B18B}" presName="hierChild4" presStyleCnt="0"/>
      <dgm:spPr/>
    </dgm:pt>
    <dgm:pt modelId="{C861BAE6-68CE-4A7E-99BA-3A0CFD7E7F15}" type="pres">
      <dgm:prSet presAssocID="{DBC746F1-E144-4D3D-95F0-A146F797FBE1}" presName="Name10" presStyleLbl="parChTrans1D2" presStyleIdx="2" presStyleCnt="3"/>
      <dgm:spPr/>
      <dgm:t>
        <a:bodyPr/>
        <a:lstStyle/>
        <a:p>
          <a:endParaRPr lang="en-US"/>
        </a:p>
      </dgm:t>
    </dgm:pt>
    <dgm:pt modelId="{813C1DB2-8CE7-48AA-81D1-D8289481367E}" type="pres">
      <dgm:prSet presAssocID="{B638027E-2D5C-431C-A862-5261CE45B113}" presName="hierRoot2" presStyleCnt="0"/>
      <dgm:spPr/>
    </dgm:pt>
    <dgm:pt modelId="{2A60973D-0A79-4FD7-B98F-5835C936C9EA}" type="pres">
      <dgm:prSet presAssocID="{B638027E-2D5C-431C-A862-5261CE45B113}" presName="composite2" presStyleCnt="0"/>
      <dgm:spPr/>
    </dgm:pt>
    <dgm:pt modelId="{B9F03D67-320F-4E93-AFB7-6444FFB96E89}" type="pres">
      <dgm:prSet presAssocID="{B638027E-2D5C-431C-A862-5261CE45B113}" presName="background2" presStyleLbl="node2" presStyleIdx="2" presStyleCnt="3"/>
      <dgm:spPr/>
    </dgm:pt>
    <dgm:pt modelId="{9170AF69-A0A5-42C4-A8CC-ACF0C7BC2139}" type="pres">
      <dgm:prSet presAssocID="{B638027E-2D5C-431C-A862-5261CE45B113}" presName="text2" presStyleLbl="fgAcc2" presStyleIdx="2" presStyleCnt="3">
        <dgm:presLayoutVars>
          <dgm:chPref val="3"/>
        </dgm:presLayoutVars>
      </dgm:prSet>
      <dgm:spPr/>
      <dgm:t>
        <a:bodyPr/>
        <a:lstStyle/>
        <a:p>
          <a:endParaRPr lang="en-US"/>
        </a:p>
      </dgm:t>
    </dgm:pt>
    <dgm:pt modelId="{9E96E0EE-9C7C-45F7-A303-11D472B8A162}" type="pres">
      <dgm:prSet presAssocID="{B638027E-2D5C-431C-A862-5261CE45B113}" presName="hierChild3" presStyleCnt="0"/>
      <dgm:spPr/>
    </dgm:pt>
    <dgm:pt modelId="{C271A382-E2D8-41DA-BC35-BB45206FBE29}" type="pres">
      <dgm:prSet presAssocID="{D1167082-896B-4AFC-8B3A-88D9F97F9BBF}" presName="Name17" presStyleLbl="parChTrans1D3" presStyleIdx="5" presStyleCnt="7"/>
      <dgm:spPr/>
      <dgm:t>
        <a:bodyPr/>
        <a:lstStyle/>
        <a:p>
          <a:endParaRPr lang="en-US"/>
        </a:p>
      </dgm:t>
    </dgm:pt>
    <dgm:pt modelId="{B940F48C-CB6D-4C18-BC6D-D77915065782}" type="pres">
      <dgm:prSet presAssocID="{17BBBF09-A115-47C5-9FF0-BB62BD0DCA68}" presName="hierRoot3" presStyleCnt="0"/>
      <dgm:spPr/>
    </dgm:pt>
    <dgm:pt modelId="{D0C7C606-85E9-4A5F-B937-ABF95EC649C0}" type="pres">
      <dgm:prSet presAssocID="{17BBBF09-A115-47C5-9FF0-BB62BD0DCA68}" presName="composite3" presStyleCnt="0"/>
      <dgm:spPr/>
    </dgm:pt>
    <dgm:pt modelId="{C52C47A3-0C7A-44BC-95B6-3CDE340FD720}" type="pres">
      <dgm:prSet presAssocID="{17BBBF09-A115-47C5-9FF0-BB62BD0DCA68}" presName="background3" presStyleLbl="node3" presStyleIdx="5" presStyleCnt="7"/>
      <dgm:spPr/>
    </dgm:pt>
    <dgm:pt modelId="{2BA2938F-D950-4DFA-9006-7BAB2ADAE416}" type="pres">
      <dgm:prSet presAssocID="{17BBBF09-A115-47C5-9FF0-BB62BD0DCA68}" presName="text3" presStyleLbl="fgAcc3" presStyleIdx="5" presStyleCnt="7">
        <dgm:presLayoutVars>
          <dgm:chPref val="3"/>
        </dgm:presLayoutVars>
      </dgm:prSet>
      <dgm:spPr/>
      <dgm:t>
        <a:bodyPr/>
        <a:lstStyle/>
        <a:p>
          <a:endParaRPr lang="en-US"/>
        </a:p>
      </dgm:t>
    </dgm:pt>
    <dgm:pt modelId="{479652C8-382A-4DE8-ACC1-02021D34FCDB}" type="pres">
      <dgm:prSet presAssocID="{17BBBF09-A115-47C5-9FF0-BB62BD0DCA68}" presName="hierChild4" presStyleCnt="0"/>
      <dgm:spPr/>
    </dgm:pt>
    <dgm:pt modelId="{7B4554E2-5574-4D01-B220-8994762E36F9}" type="pres">
      <dgm:prSet presAssocID="{3FAFBCE6-9F70-4266-B86D-515AA7F7A28B}" presName="Name17" presStyleLbl="parChTrans1D3" presStyleIdx="6" presStyleCnt="7"/>
      <dgm:spPr/>
      <dgm:t>
        <a:bodyPr/>
        <a:lstStyle/>
        <a:p>
          <a:endParaRPr lang="en-US"/>
        </a:p>
      </dgm:t>
    </dgm:pt>
    <dgm:pt modelId="{AF7E60A4-EB85-4287-ACFF-080F36F7E8D6}" type="pres">
      <dgm:prSet presAssocID="{EB2469C4-097E-4D1B-B24E-1B5038C186E1}" presName="hierRoot3" presStyleCnt="0"/>
      <dgm:spPr/>
    </dgm:pt>
    <dgm:pt modelId="{7E0B3466-E57A-4970-9435-291F29127B52}" type="pres">
      <dgm:prSet presAssocID="{EB2469C4-097E-4D1B-B24E-1B5038C186E1}" presName="composite3" presStyleCnt="0"/>
      <dgm:spPr/>
    </dgm:pt>
    <dgm:pt modelId="{B63A22AC-56EC-4EB2-9214-7BF7B64E1DBC}" type="pres">
      <dgm:prSet presAssocID="{EB2469C4-097E-4D1B-B24E-1B5038C186E1}" presName="background3" presStyleLbl="node3" presStyleIdx="6" presStyleCnt="7"/>
      <dgm:spPr/>
    </dgm:pt>
    <dgm:pt modelId="{29E7E7E4-B250-4D11-8252-4DA5200218F2}" type="pres">
      <dgm:prSet presAssocID="{EB2469C4-097E-4D1B-B24E-1B5038C186E1}" presName="text3" presStyleLbl="fgAcc3" presStyleIdx="6" presStyleCnt="7">
        <dgm:presLayoutVars>
          <dgm:chPref val="3"/>
        </dgm:presLayoutVars>
      </dgm:prSet>
      <dgm:spPr/>
      <dgm:t>
        <a:bodyPr/>
        <a:lstStyle/>
        <a:p>
          <a:endParaRPr lang="en-US"/>
        </a:p>
      </dgm:t>
    </dgm:pt>
    <dgm:pt modelId="{4579DF1F-EA4C-400F-8385-F2DABC96D6F0}" type="pres">
      <dgm:prSet presAssocID="{EB2469C4-097E-4D1B-B24E-1B5038C186E1}" presName="hierChild4" presStyleCnt="0"/>
      <dgm:spPr/>
    </dgm:pt>
  </dgm:ptLst>
  <dgm:cxnLst>
    <dgm:cxn modelId="{7C560AE2-CEE8-4D5E-B2DD-45BF00A18D98}" type="presOf" srcId="{5D70D4B5-3EAD-4222-AF3A-EABB7D8CF4ED}" destId="{D7728129-D010-4685-929B-07876A64DDB5}" srcOrd="0" destOrd="0" presId="urn:microsoft.com/office/officeart/2005/8/layout/hierarchy1"/>
    <dgm:cxn modelId="{29CE56E2-6E8B-4D9E-A086-10FA40E41B0F}" srcId="{248A86FC-143E-4660-9155-89906F8F2BF4}" destId="{C775D1B3-17EE-44E4-8EDE-8C9140A6A327}" srcOrd="2" destOrd="0" parTransId="{5D70D4B5-3EAD-4222-AF3A-EABB7D8CF4ED}" sibTransId="{DBEFCF26-2F98-4936-A7B5-29F241ECDF93}"/>
    <dgm:cxn modelId="{820AAB2A-BEBB-4751-B9A4-2EF2EC466101}" type="presOf" srcId="{B638027E-2D5C-431C-A862-5261CE45B113}" destId="{9170AF69-A0A5-42C4-A8CC-ACF0C7BC2139}" srcOrd="0" destOrd="0" presId="urn:microsoft.com/office/officeart/2005/8/layout/hierarchy1"/>
    <dgm:cxn modelId="{84ACE508-096A-438F-9CAB-F5B911081B77}" srcId="{56E074E4-141B-4BDE-A4AF-403676431033}" destId="{9C8367F1-249E-4C50-B685-57439B86A630}" srcOrd="0" destOrd="0" parTransId="{D9EE6B39-DAC5-4B87-9952-B84A2849442D}" sibTransId="{D2621CF5-B34C-45A6-92F8-EA72320FAF0B}"/>
    <dgm:cxn modelId="{DF0B502A-E790-48D3-85A8-B7688F78EC9F}" type="presOf" srcId="{F4FD176B-87E3-4AD3-8691-01B4F043B18B}" destId="{46535C28-2F58-466B-8932-196FDDC00A5A}" srcOrd="0" destOrd="0" presId="urn:microsoft.com/office/officeart/2005/8/layout/hierarchy1"/>
    <dgm:cxn modelId="{9BBC0988-0AE1-4C5A-9BD8-C371A4122511}" type="presOf" srcId="{C9911D35-0081-4F84-8E38-3C6696C2C293}" destId="{EA5E05A9-0B5F-4DC8-BD2B-A67F3C3EB016}" srcOrd="0" destOrd="0" presId="urn:microsoft.com/office/officeart/2005/8/layout/hierarchy1"/>
    <dgm:cxn modelId="{8E48BCA0-312F-4107-AD9B-C2168B3AA5B9}" type="presOf" srcId="{4C60DD8C-37F7-4222-AC5B-65C65600D7EF}" destId="{604A9F6A-681B-4ABA-903D-1C3571ACACEA}" srcOrd="0" destOrd="0" presId="urn:microsoft.com/office/officeart/2005/8/layout/hierarchy1"/>
    <dgm:cxn modelId="{98B8E5B0-4618-4F61-BF0E-6BADA283EC4A}" srcId="{B638027E-2D5C-431C-A862-5261CE45B113}" destId="{17BBBF09-A115-47C5-9FF0-BB62BD0DCA68}" srcOrd="0" destOrd="0" parTransId="{D1167082-896B-4AFC-8B3A-88D9F97F9BBF}" sibTransId="{37723E85-B864-421E-925E-05EF1AC5F5B3}"/>
    <dgm:cxn modelId="{6E0A2085-E5CD-4B74-A0F5-F017F800FB7C}" type="presOf" srcId="{0FCA0115-29DE-45A4-AA26-868754F1CA52}" destId="{6C26F61A-E3F1-4A34-B167-D082A78F2361}" srcOrd="0" destOrd="0" presId="urn:microsoft.com/office/officeart/2005/8/layout/hierarchy1"/>
    <dgm:cxn modelId="{4DFA5DBB-CD4E-4862-8521-A08D3D22BCAB}" type="presOf" srcId="{C775D1B3-17EE-44E4-8EDE-8C9140A6A327}" destId="{76A9E326-21F9-4778-8584-A39313D56FB9}" srcOrd="0" destOrd="0" presId="urn:microsoft.com/office/officeart/2005/8/layout/hierarchy1"/>
    <dgm:cxn modelId="{BB0A39E2-9597-41A9-822D-1DA72C10FC43}" type="presOf" srcId="{DBC746F1-E144-4D3D-95F0-A146F797FBE1}" destId="{C861BAE6-68CE-4A7E-99BA-3A0CFD7E7F15}" srcOrd="0" destOrd="0" presId="urn:microsoft.com/office/officeart/2005/8/layout/hierarchy1"/>
    <dgm:cxn modelId="{0DEA3B13-64C8-41AA-8F05-C6330EE4980C}" type="presOf" srcId="{17BBBF09-A115-47C5-9FF0-BB62BD0DCA68}" destId="{2BA2938F-D950-4DFA-9006-7BAB2ADAE416}" srcOrd="0" destOrd="0" presId="urn:microsoft.com/office/officeart/2005/8/layout/hierarchy1"/>
    <dgm:cxn modelId="{671A50AA-95EE-47EE-80A9-B4C3064E5578}" type="presOf" srcId="{E033891E-296A-413C-8DCD-C7D0E6124712}" destId="{556FAF7D-36FA-4025-B924-6B3C277FE2D5}" srcOrd="0" destOrd="0" presId="urn:microsoft.com/office/officeart/2005/8/layout/hierarchy1"/>
    <dgm:cxn modelId="{B88A0484-9AE1-4EF7-A7F5-0DDECD79DDB3}" srcId="{248A86FC-143E-4660-9155-89906F8F2BF4}" destId="{E35815ED-E90F-4C51-8DD2-9CAD69657827}" srcOrd="1" destOrd="0" parTransId="{4C60DD8C-37F7-4222-AC5B-65C65600D7EF}" sibTransId="{162A6901-B61B-4A5B-859B-11FA167BA0C6}"/>
    <dgm:cxn modelId="{507448E9-3DF4-4071-BA3B-D5084C28058B}" srcId="{56E074E4-141B-4BDE-A4AF-403676431033}" destId="{F4FD176B-87E3-4AD3-8691-01B4F043B18B}" srcOrd="1" destOrd="0" parTransId="{4BCA58C5-2EF9-40CE-B300-E3CBC107927E}" sibTransId="{F67EDA07-3EEC-49A9-9693-CEF6BEC6E05C}"/>
    <dgm:cxn modelId="{055ADE9B-6969-4069-BF55-2E5CD38F61E0}" type="presOf" srcId="{CE0D1C62-D234-4200-9BA5-2A739099F39F}" destId="{20E8340B-F1A6-470A-AB08-B39A3E4412BD}" srcOrd="0" destOrd="0" presId="urn:microsoft.com/office/officeart/2005/8/layout/hierarchy1"/>
    <dgm:cxn modelId="{52A84376-38FC-4A7C-B3F9-31DA59E50B13}" srcId="{30D5DB2A-ABFC-400F-9F4F-504582D82EE2}" destId="{B638027E-2D5C-431C-A862-5261CE45B113}" srcOrd="2" destOrd="0" parTransId="{DBC746F1-E144-4D3D-95F0-A146F797FBE1}" sibTransId="{EC06426B-2910-4718-81CB-A844BE0824A8}"/>
    <dgm:cxn modelId="{7F329282-17F1-4A9A-AF61-ABCE2AA05402}" type="presOf" srcId="{3FAFBCE6-9F70-4266-B86D-515AA7F7A28B}" destId="{7B4554E2-5574-4D01-B220-8994762E36F9}" srcOrd="0" destOrd="0" presId="urn:microsoft.com/office/officeart/2005/8/layout/hierarchy1"/>
    <dgm:cxn modelId="{E022E8D2-30CC-44E0-BE92-CC9E82DF7397}" type="presOf" srcId="{D1167082-896B-4AFC-8B3A-88D9F97F9BBF}" destId="{C271A382-E2D8-41DA-BC35-BB45206FBE29}" srcOrd="0" destOrd="0" presId="urn:microsoft.com/office/officeart/2005/8/layout/hierarchy1"/>
    <dgm:cxn modelId="{38667221-AE1C-4C5E-AD43-8660ADC31EFE}" type="presOf" srcId="{D9EE6B39-DAC5-4B87-9952-B84A2849442D}" destId="{081D7079-3129-4CBD-8940-E70F0544D7FE}" srcOrd="0" destOrd="0" presId="urn:microsoft.com/office/officeart/2005/8/layout/hierarchy1"/>
    <dgm:cxn modelId="{416599F5-73BC-4A13-AF8C-7CBC80ECC95F}" type="presOf" srcId="{56E074E4-141B-4BDE-A4AF-403676431033}" destId="{0B898188-B54B-4E15-A3A4-CA254DF475B1}" srcOrd="0" destOrd="0" presId="urn:microsoft.com/office/officeart/2005/8/layout/hierarchy1"/>
    <dgm:cxn modelId="{9DA01C81-8E7E-4E54-8B1A-D91662856508}" type="presOf" srcId="{2C024216-9FDE-443A-A1DA-F5F521EE4411}" destId="{79D6BFE1-2382-41A8-AC02-87B10A81E5DA}" srcOrd="0" destOrd="0" presId="urn:microsoft.com/office/officeart/2005/8/layout/hierarchy1"/>
    <dgm:cxn modelId="{4AE5CEF3-460A-41B0-B797-B04519264D78}" type="presOf" srcId="{EB2469C4-097E-4D1B-B24E-1B5038C186E1}" destId="{29E7E7E4-B250-4D11-8252-4DA5200218F2}" srcOrd="0" destOrd="0" presId="urn:microsoft.com/office/officeart/2005/8/layout/hierarchy1"/>
    <dgm:cxn modelId="{093F0759-04AF-4DC0-8454-6F6A4214C1B0}" type="presOf" srcId="{E35815ED-E90F-4C51-8DD2-9CAD69657827}" destId="{EE2A137B-F080-4090-89CA-111441D7D4A2}" srcOrd="0" destOrd="0" presId="urn:microsoft.com/office/officeart/2005/8/layout/hierarchy1"/>
    <dgm:cxn modelId="{EF27771D-4BEA-4910-B456-A7C42A74A4DD}" srcId="{30D5DB2A-ABFC-400F-9F4F-504582D82EE2}" destId="{56E074E4-141B-4BDE-A4AF-403676431033}" srcOrd="1" destOrd="0" parTransId="{2C024216-9FDE-443A-A1DA-F5F521EE4411}" sibTransId="{2054462D-D098-4D2C-B4F2-C560409EE6DF}"/>
    <dgm:cxn modelId="{EDC18F25-1B6C-47E7-9E87-07ACEC5235F0}" srcId="{E033891E-296A-413C-8DCD-C7D0E6124712}" destId="{30D5DB2A-ABFC-400F-9F4F-504582D82EE2}" srcOrd="0" destOrd="0" parTransId="{81551ACA-2126-444F-BF27-9F048746019A}" sibTransId="{BBF82A84-456C-4B49-9BD0-774B6AC2C896}"/>
    <dgm:cxn modelId="{293AE86F-9A42-4298-A1D5-0C28E0DE8622}" type="presOf" srcId="{248A86FC-143E-4660-9155-89906F8F2BF4}" destId="{D6B8200B-44EE-4D3F-8BB8-3ABA76479730}" srcOrd="0" destOrd="0" presId="urn:microsoft.com/office/officeart/2005/8/layout/hierarchy1"/>
    <dgm:cxn modelId="{98CCE841-33A8-4C9B-95E9-7E6ED03190F8}" type="presOf" srcId="{9C8367F1-249E-4C50-B685-57439B86A630}" destId="{E53A84FC-77A8-424A-9485-91CEC9C92FD9}" srcOrd="0" destOrd="0" presId="urn:microsoft.com/office/officeart/2005/8/layout/hierarchy1"/>
    <dgm:cxn modelId="{CB1A1FF7-1882-403B-A0FE-592A8476BB79}" type="presOf" srcId="{30D5DB2A-ABFC-400F-9F4F-504582D82EE2}" destId="{1DE5C379-1985-49C9-B289-EC19C5AD2CBA}" srcOrd="0" destOrd="0" presId="urn:microsoft.com/office/officeart/2005/8/layout/hierarchy1"/>
    <dgm:cxn modelId="{F71A0A9E-8DCB-4404-9968-D1057AFC7F72}" srcId="{30D5DB2A-ABFC-400F-9F4F-504582D82EE2}" destId="{248A86FC-143E-4660-9155-89906F8F2BF4}" srcOrd="0" destOrd="0" parTransId="{0FCA0115-29DE-45A4-AA26-868754F1CA52}" sibTransId="{D67E111A-5C8B-4386-AC2D-D995D3AB8EAA}"/>
    <dgm:cxn modelId="{98B38F73-AC97-404B-9E86-FF6B71F76AE7}" srcId="{B638027E-2D5C-431C-A862-5261CE45B113}" destId="{EB2469C4-097E-4D1B-B24E-1B5038C186E1}" srcOrd="1" destOrd="0" parTransId="{3FAFBCE6-9F70-4266-B86D-515AA7F7A28B}" sibTransId="{020A2630-BD69-48EA-9011-6AF44F549E27}"/>
    <dgm:cxn modelId="{64569939-61B2-4075-B5B1-17C4CD0720C0}" type="presOf" srcId="{4BCA58C5-2EF9-40CE-B300-E3CBC107927E}" destId="{E51B397D-083C-4A02-B4BD-BC09F3F8F832}" srcOrd="0" destOrd="0" presId="urn:microsoft.com/office/officeart/2005/8/layout/hierarchy1"/>
    <dgm:cxn modelId="{69BC5794-4E20-4385-8CEE-35EF942EFE63}" srcId="{248A86FC-143E-4660-9155-89906F8F2BF4}" destId="{C9911D35-0081-4F84-8E38-3C6696C2C293}" srcOrd="0" destOrd="0" parTransId="{CE0D1C62-D234-4200-9BA5-2A739099F39F}" sibTransId="{890C2E85-B897-48DA-93FF-A5C05EEC30C6}"/>
    <dgm:cxn modelId="{D6989F2F-3230-4A91-8926-2008CC68F22A}" type="presParOf" srcId="{556FAF7D-36FA-4025-B924-6B3C277FE2D5}" destId="{CDA4F230-C4A9-4385-9111-7FE7EFB4D561}" srcOrd="0" destOrd="0" presId="urn:microsoft.com/office/officeart/2005/8/layout/hierarchy1"/>
    <dgm:cxn modelId="{ECC82418-4FE7-4586-A512-BDF965A233F0}" type="presParOf" srcId="{CDA4F230-C4A9-4385-9111-7FE7EFB4D561}" destId="{36E80EFE-2906-43D5-B76D-54AD822CD0D5}" srcOrd="0" destOrd="0" presId="urn:microsoft.com/office/officeart/2005/8/layout/hierarchy1"/>
    <dgm:cxn modelId="{5C4A454B-AE18-4D31-9BA2-63069A22662F}" type="presParOf" srcId="{36E80EFE-2906-43D5-B76D-54AD822CD0D5}" destId="{D181BF55-C451-400D-A452-9B357CDD8CAA}" srcOrd="0" destOrd="0" presId="urn:microsoft.com/office/officeart/2005/8/layout/hierarchy1"/>
    <dgm:cxn modelId="{07295C98-CAFE-4D3C-904D-FC2824F2BFA6}" type="presParOf" srcId="{36E80EFE-2906-43D5-B76D-54AD822CD0D5}" destId="{1DE5C379-1985-49C9-B289-EC19C5AD2CBA}" srcOrd="1" destOrd="0" presId="urn:microsoft.com/office/officeart/2005/8/layout/hierarchy1"/>
    <dgm:cxn modelId="{B0A9F04E-C2FF-4E79-8BE0-93859A8E4E11}" type="presParOf" srcId="{CDA4F230-C4A9-4385-9111-7FE7EFB4D561}" destId="{76D58CE4-E05D-4557-838A-C69EB8E629D4}" srcOrd="1" destOrd="0" presId="urn:microsoft.com/office/officeart/2005/8/layout/hierarchy1"/>
    <dgm:cxn modelId="{D2590B8B-6459-4AA4-ACC1-69AA79EC262F}" type="presParOf" srcId="{76D58CE4-E05D-4557-838A-C69EB8E629D4}" destId="{6C26F61A-E3F1-4A34-B167-D082A78F2361}" srcOrd="0" destOrd="0" presId="urn:microsoft.com/office/officeart/2005/8/layout/hierarchy1"/>
    <dgm:cxn modelId="{F28F4EB6-F98D-4C44-9F64-EA9517981E18}" type="presParOf" srcId="{76D58CE4-E05D-4557-838A-C69EB8E629D4}" destId="{1E7FDEF4-9F50-406B-B446-982EAC58EEE0}" srcOrd="1" destOrd="0" presId="urn:microsoft.com/office/officeart/2005/8/layout/hierarchy1"/>
    <dgm:cxn modelId="{83D84E75-FB59-4ED5-B8F3-EDBEBEE7A0BC}" type="presParOf" srcId="{1E7FDEF4-9F50-406B-B446-982EAC58EEE0}" destId="{A82B6477-55C1-4330-BA37-4D870D0CAE6A}" srcOrd="0" destOrd="0" presId="urn:microsoft.com/office/officeart/2005/8/layout/hierarchy1"/>
    <dgm:cxn modelId="{8779F250-B8C8-4DAE-AB33-02BE79643055}" type="presParOf" srcId="{A82B6477-55C1-4330-BA37-4D870D0CAE6A}" destId="{7C242568-791F-48A8-AD77-7E770C04B579}" srcOrd="0" destOrd="0" presId="urn:microsoft.com/office/officeart/2005/8/layout/hierarchy1"/>
    <dgm:cxn modelId="{CF6C0457-D6BF-4A79-AA99-D165544B5C64}" type="presParOf" srcId="{A82B6477-55C1-4330-BA37-4D870D0CAE6A}" destId="{D6B8200B-44EE-4D3F-8BB8-3ABA76479730}" srcOrd="1" destOrd="0" presId="urn:microsoft.com/office/officeart/2005/8/layout/hierarchy1"/>
    <dgm:cxn modelId="{686534F1-A5C1-44D6-8F53-559A8AD92BC2}" type="presParOf" srcId="{1E7FDEF4-9F50-406B-B446-982EAC58EEE0}" destId="{F0FF9D56-7080-457F-A0C3-9FDDDF36508B}" srcOrd="1" destOrd="0" presId="urn:microsoft.com/office/officeart/2005/8/layout/hierarchy1"/>
    <dgm:cxn modelId="{18D7B230-BB08-41B2-B4C6-787E2B5E33F2}" type="presParOf" srcId="{F0FF9D56-7080-457F-A0C3-9FDDDF36508B}" destId="{20E8340B-F1A6-470A-AB08-B39A3E4412BD}" srcOrd="0" destOrd="0" presId="urn:microsoft.com/office/officeart/2005/8/layout/hierarchy1"/>
    <dgm:cxn modelId="{70E43EF9-DEDB-498F-BA3E-064192B9A740}" type="presParOf" srcId="{F0FF9D56-7080-457F-A0C3-9FDDDF36508B}" destId="{5BA673BD-0C09-48B2-B7AA-A4069D74BE84}" srcOrd="1" destOrd="0" presId="urn:microsoft.com/office/officeart/2005/8/layout/hierarchy1"/>
    <dgm:cxn modelId="{B34BE61F-E886-4325-8C81-84061E6A3B46}" type="presParOf" srcId="{5BA673BD-0C09-48B2-B7AA-A4069D74BE84}" destId="{F466172E-A64D-41E9-B438-584D0AD44C8D}" srcOrd="0" destOrd="0" presId="urn:microsoft.com/office/officeart/2005/8/layout/hierarchy1"/>
    <dgm:cxn modelId="{4D2B0D5C-1E8A-4337-AC31-C6F1FB32CFC1}" type="presParOf" srcId="{F466172E-A64D-41E9-B438-584D0AD44C8D}" destId="{4A244F30-614C-47A6-85B9-5D294E55A0AC}" srcOrd="0" destOrd="0" presId="urn:microsoft.com/office/officeart/2005/8/layout/hierarchy1"/>
    <dgm:cxn modelId="{AA092524-6070-466F-92DF-6C28BFE23968}" type="presParOf" srcId="{F466172E-A64D-41E9-B438-584D0AD44C8D}" destId="{EA5E05A9-0B5F-4DC8-BD2B-A67F3C3EB016}" srcOrd="1" destOrd="0" presId="urn:microsoft.com/office/officeart/2005/8/layout/hierarchy1"/>
    <dgm:cxn modelId="{9B515133-39A8-46CF-8744-341FAA8C598E}" type="presParOf" srcId="{5BA673BD-0C09-48B2-B7AA-A4069D74BE84}" destId="{1F92B66E-58BA-4BE4-AF73-0492414B397E}" srcOrd="1" destOrd="0" presId="urn:microsoft.com/office/officeart/2005/8/layout/hierarchy1"/>
    <dgm:cxn modelId="{AC7894F8-0C67-4415-BA1D-6064AA3AE1C3}" type="presParOf" srcId="{F0FF9D56-7080-457F-A0C3-9FDDDF36508B}" destId="{604A9F6A-681B-4ABA-903D-1C3571ACACEA}" srcOrd="2" destOrd="0" presId="urn:microsoft.com/office/officeart/2005/8/layout/hierarchy1"/>
    <dgm:cxn modelId="{7BD3CB8D-D0BB-4269-9283-EEDDF0DEE8FD}" type="presParOf" srcId="{F0FF9D56-7080-457F-A0C3-9FDDDF36508B}" destId="{C905901E-625F-4445-8183-E68CF0E43B7E}" srcOrd="3" destOrd="0" presId="urn:microsoft.com/office/officeart/2005/8/layout/hierarchy1"/>
    <dgm:cxn modelId="{D0CD0A5A-599C-40AE-9EF4-D242C14A5AD6}" type="presParOf" srcId="{C905901E-625F-4445-8183-E68CF0E43B7E}" destId="{FBBEF3F5-0DD8-47C5-AC25-751EB0AAE0C0}" srcOrd="0" destOrd="0" presId="urn:microsoft.com/office/officeart/2005/8/layout/hierarchy1"/>
    <dgm:cxn modelId="{5AC3AE27-4CEC-4316-84A7-E2023394F1D8}" type="presParOf" srcId="{FBBEF3F5-0DD8-47C5-AC25-751EB0AAE0C0}" destId="{49638288-7382-495B-AEBF-D5994FBCF01B}" srcOrd="0" destOrd="0" presId="urn:microsoft.com/office/officeart/2005/8/layout/hierarchy1"/>
    <dgm:cxn modelId="{9BDAE05B-253E-4DBE-B18C-E925032E4540}" type="presParOf" srcId="{FBBEF3F5-0DD8-47C5-AC25-751EB0AAE0C0}" destId="{EE2A137B-F080-4090-89CA-111441D7D4A2}" srcOrd="1" destOrd="0" presId="urn:microsoft.com/office/officeart/2005/8/layout/hierarchy1"/>
    <dgm:cxn modelId="{5A4D136B-2F5C-49FC-9146-BDD3B3C95F5E}" type="presParOf" srcId="{C905901E-625F-4445-8183-E68CF0E43B7E}" destId="{4C202EF8-6B4F-4238-96C2-951915685E5F}" srcOrd="1" destOrd="0" presId="urn:microsoft.com/office/officeart/2005/8/layout/hierarchy1"/>
    <dgm:cxn modelId="{4748C9DC-658C-4789-AB23-863FFB259ED7}" type="presParOf" srcId="{F0FF9D56-7080-457F-A0C3-9FDDDF36508B}" destId="{D7728129-D010-4685-929B-07876A64DDB5}" srcOrd="4" destOrd="0" presId="urn:microsoft.com/office/officeart/2005/8/layout/hierarchy1"/>
    <dgm:cxn modelId="{5ACCE0D9-183B-4BE3-8A44-EC626811BDD9}" type="presParOf" srcId="{F0FF9D56-7080-457F-A0C3-9FDDDF36508B}" destId="{6E864999-491E-447D-9E78-DC88C7609DA9}" srcOrd="5" destOrd="0" presId="urn:microsoft.com/office/officeart/2005/8/layout/hierarchy1"/>
    <dgm:cxn modelId="{5D1C18B6-9FB4-4F21-87A5-703953E7426F}" type="presParOf" srcId="{6E864999-491E-447D-9E78-DC88C7609DA9}" destId="{A6B9928E-E054-419C-BC28-6DB7EDD4DF5D}" srcOrd="0" destOrd="0" presId="urn:microsoft.com/office/officeart/2005/8/layout/hierarchy1"/>
    <dgm:cxn modelId="{B3C5D982-4209-425D-A188-93D2C9FE02C4}" type="presParOf" srcId="{A6B9928E-E054-419C-BC28-6DB7EDD4DF5D}" destId="{599FCBA3-F7DD-421F-8372-203F9AFC5CA5}" srcOrd="0" destOrd="0" presId="urn:microsoft.com/office/officeart/2005/8/layout/hierarchy1"/>
    <dgm:cxn modelId="{09EEB239-5531-4BA3-87FE-92F4F1B21B3E}" type="presParOf" srcId="{A6B9928E-E054-419C-BC28-6DB7EDD4DF5D}" destId="{76A9E326-21F9-4778-8584-A39313D56FB9}" srcOrd="1" destOrd="0" presId="urn:microsoft.com/office/officeart/2005/8/layout/hierarchy1"/>
    <dgm:cxn modelId="{55B7C540-E812-421A-9E4E-82DCED5839DC}" type="presParOf" srcId="{6E864999-491E-447D-9E78-DC88C7609DA9}" destId="{5E3A9B7B-43D1-4C21-AA59-1CC98C4A30D9}" srcOrd="1" destOrd="0" presId="urn:microsoft.com/office/officeart/2005/8/layout/hierarchy1"/>
    <dgm:cxn modelId="{F7B72855-2BA0-4E7A-AFB1-DF43E4BE3E30}" type="presParOf" srcId="{76D58CE4-E05D-4557-838A-C69EB8E629D4}" destId="{79D6BFE1-2382-41A8-AC02-87B10A81E5DA}" srcOrd="2" destOrd="0" presId="urn:microsoft.com/office/officeart/2005/8/layout/hierarchy1"/>
    <dgm:cxn modelId="{80CB5C40-7BB8-4BAB-B050-06614A98D681}" type="presParOf" srcId="{76D58CE4-E05D-4557-838A-C69EB8E629D4}" destId="{E0E1FA4E-E269-4D4B-BB4C-870F22D00C5F}" srcOrd="3" destOrd="0" presId="urn:microsoft.com/office/officeart/2005/8/layout/hierarchy1"/>
    <dgm:cxn modelId="{1F3D4039-8F83-4F99-BA2B-92530CFFBDDB}" type="presParOf" srcId="{E0E1FA4E-E269-4D4B-BB4C-870F22D00C5F}" destId="{DE8C0869-5DBC-44F9-A852-4CEBBD14C898}" srcOrd="0" destOrd="0" presId="urn:microsoft.com/office/officeart/2005/8/layout/hierarchy1"/>
    <dgm:cxn modelId="{A3BA9B69-D36E-4DCB-9E61-7857E9A7F148}" type="presParOf" srcId="{DE8C0869-5DBC-44F9-A852-4CEBBD14C898}" destId="{61B16397-B003-4513-88A0-DFEBD412FE0C}" srcOrd="0" destOrd="0" presId="urn:microsoft.com/office/officeart/2005/8/layout/hierarchy1"/>
    <dgm:cxn modelId="{ABEA741A-737C-4C04-96CE-3E33A8C809A2}" type="presParOf" srcId="{DE8C0869-5DBC-44F9-A852-4CEBBD14C898}" destId="{0B898188-B54B-4E15-A3A4-CA254DF475B1}" srcOrd="1" destOrd="0" presId="urn:microsoft.com/office/officeart/2005/8/layout/hierarchy1"/>
    <dgm:cxn modelId="{C5702561-50EA-445E-B117-78F1260C3BE3}" type="presParOf" srcId="{E0E1FA4E-E269-4D4B-BB4C-870F22D00C5F}" destId="{08E58829-4B1A-4FC1-A704-A4699B4B9C89}" srcOrd="1" destOrd="0" presId="urn:microsoft.com/office/officeart/2005/8/layout/hierarchy1"/>
    <dgm:cxn modelId="{90483D03-0606-4C72-856E-7F4BBB079FE5}" type="presParOf" srcId="{08E58829-4B1A-4FC1-A704-A4699B4B9C89}" destId="{081D7079-3129-4CBD-8940-E70F0544D7FE}" srcOrd="0" destOrd="0" presId="urn:microsoft.com/office/officeart/2005/8/layout/hierarchy1"/>
    <dgm:cxn modelId="{CFCE2882-D87E-497D-8CC2-FF016C56490C}" type="presParOf" srcId="{08E58829-4B1A-4FC1-A704-A4699B4B9C89}" destId="{BA02128E-60FC-4946-9E2E-07E54E92A4AB}" srcOrd="1" destOrd="0" presId="urn:microsoft.com/office/officeart/2005/8/layout/hierarchy1"/>
    <dgm:cxn modelId="{994D778C-59BB-43FA-B9FA-18234CBFE772}" type="presParOf" srcId="{BA02128E-60FC-4946-9E2E-07E54E92A4AB}" destId="{57B194F6-4723-4EF0-845C-95563BA50474}" srcOrd="0" destOrd="0" presId="urn:microsoft.com/office/officeart/2005/8/layout/hierarchy1"/>
    <dgm:cxn modelId="{A587981B-68F5-48C4-A584-DA56A52C505F}" type="presParOf" srcId="{57B194F6-4723-4EF0-845C-95563BA50474}" destId="{A8F7805B-F456-41B3-855C-AA3647A1F322}" srcOrd="0" destOrd="0" presId="urn:microsoft.com/office/officeart/2005/8/layout/hierarchy1"/>
    <dgm:cxn modelId="{38F41D55-9426-49DD-A1C7-EB9EAE46E110}" type="presParOf" srcId="{57B194F6-4723-4EF0-845C-95563BA50474}" destId="{E53A84FC-77A8-424A-9485-91CEC9C92FD9}" srcOrd="1" destOrd="0" presId="urn:microsoft.com/office/officeart/2005/8/layout/hierarchy1"/>
    <dgm:cxn modelId="{5C4FA9D9-EE1A-4210-8E5E-4CB97988D3D4}" type="presParOf" srcId="{BA02128E-60FC-4946-9E2E-07E54E92A4AB}" destId="{739A8506-AF1C-472B-9FC3-62D32F4BE6D5}" srcOrd="1" destOrd="0" presId="urn:microsoft.com/office/officeart/2005/8/layout/hierarchy1"/>
    <dgm:cxn modelId="{414BCE4C-E2B9-414E-9137-0828D34CA5F2}" type="presParOf" srcId="{08E58829-4B1A-4FC1-A704-A4699B4B9C89}" destId="{E51B397D-083C-4A02-B4BD-BC09F3F8F832}" srcOrd="2" destOrd="0" presId="urn:microsoft.com/office/officeart/2005/8/layout/hierarchy1"/>
    <dgm:cxn modelId="{DBC152E8-F0BB-4606-9584-11653C2A1BED}" type="presParOf" srcId="{08E58829-4B1A-4FC1-A704-A4699B4B9C89}" destId="{AD078436-B12C-4F71-A731-3DB29AC5E1CA}" srcOrd="3" destOrd="0" presId="urn:microsoft.com/office/officeart/2005/8/layout/hierarchy1"/>
    <dgm:cxn modelId="{F559D27E-26E5-47BF-B3D9-7D1254ED02CB}" type="presParOf" srcId="{AD078436-B12C-4F71-A731-3DB29AC5E1CA}" destId="{8E835EAC-21D8-4133-8214-AE078AC345E4}" srcOrd="0" destOrd="0" presId="urn:microsoft.com/office/officeart/2005/8/layout/hierarchy1"/>
    <dgm:cxn modelId="{421562B5-E025-4D47-88BC-83128AC17FCF}" type="presParOf" srcId="{8E835EAC-21D8-4133-8214-AE078AC345E4}" destId="{64C7A449-E4DD-43F4-95C5-D9FB1957E145}" srcOrd="0" destOrd="0" presId="urn:microsoft.com/office/officeart/2005/8/layout/hierarchy1"/>
    <dgm:cxn modelId="{F419C5D4-9ED8-4C32-86D8-A3C6FF9CADA6}" type="presParOf" srcId="{8E835EAC-21D8-4133-8214-AE078AC345E4}" destId="{46535C28-2F58-466B-8932-196FDDC00A5A}" srcOrd="1" destOrd="0" presId="urn:microsoft.com/office/officeart/2005/8/layout/hierarchy1"/>
    <dgm:cxn modelId="{1F8776F9-BB29-4AD0-BA84-D87D4AFF3496}" type="presParOf" srcId="{AD078436-B12C-4F71-A731-3DB29AC5E1CA}" destId="{4BE21F7A-86B2-4F0A-8417-D80B317E3BAF}" srcOrd="1" destOrd="0" presId="urn:microsoft.com/office/officeart/2005/8/layout/hierarchy1"/>
    <dgm:cxn modelId="{7CD8763C-309C-4E03-A239-FC5489055031}" type="presParOf" srcId="{76D58CE4-E05D-4557-838A-C69EB8E629D4}" destId="{C861BAE6-68CE-4A7E-99BA-3A0CFD7E7F15}" srcOrd="4" destOrd="0" presId="urn:microsoft.com/office/officeart/2005/8/layout/hierarchy1"/>
    <dgm:cxn modelId="{C1B26329-1A20-4811-A471-7D63C1C549AB}" type="presParOf" srcId="{76D58CE4-E05D-4557-838A-C69EB8E629D4}" destId="{813C1DB2-8CE7-48AA-81D1-D8289481367E}" srcOrd="5" destOrd="0" presId="urn:microsoft.com/office/officeart/2005/8/layout/hierarchy1"/>
    <dgm:cxn modelId="{F025FCE3-FD12-4B0D-B21E-768C1E9A359F}" type="presParOf" srcId="{813C1DB2-8CE7-48AA-81D1-D8289481367E}" destId="{2A60973D-0A79-4FD7-B98F-5835C936C9EA}" srcOrd="0" destOrd="0" presId="urn:microsoft.com/office/officeart/2005/8/layout/hierarchy1"/>
    <dgm:cxn modelId="{1C0241DF-52EE-4D21-96CA-4682AB541B7A}" type="presParOf" srcId="{2A60973D-0A79-4FD7-B98F-5835C936C9EA}" destId="{B9F03D67-320F-4E93-AFB7-6444FFB96E89}" srcOrd="0" destOrd="0" presId="urn:microsoft.com/office/officeart/2005/8/layout/hierarchy1"/>
    <dgm:cxn modelId="{6B82B294-4F7D-4F6A-B19E-69C41B687845}" type="presParOf" srcId="{2A60973D-0A79-4FD7-B98F-5835C936C9EA}" destId="{9170AF69-A0A5-42C4-A8CC-ACF0C7BC2139}" srcOrd="1" destOrd="0" presId="urn:microsoft.com/office/officeart/2005/8/layout/hierarchy1"/>
    <dgm:cxn modelId="{0BA84F44-DF64-454B-BBA8-6BA3D5879DA2}" type="presParOf" srcId="{813C1DB2-8CE7-48AA-81D1-D8289481367E}" destId="{9E96E0EE-9C7C-45F7-A303-11D472B8A162}" srcOrd="1" destOrd="0" presId="urn:microsoft.com/office/officeart/2005/8/layout/hierarchy1"/>
    <dgm:cxn modelId="{4C5D39AD-F66D-4E9A-BEA4-C15BDFAF5310}" type="presParOf" srcId="{9E96E0EE-9C7C-45F7-A303-11D472B8A162}" destId="{C271A382-E2D8-41DA-BC35-BB45206FBE29}" srcOrd="0" destOrd="0" presId="urn:microsoft.com/office/officeart/2005/8/layout/hierarchy1"/>
    <dgm:cxn modelId="{05FE6AC3-3BE1-41F5-AEFF-2A6FCFC0399A}" type="presParOf" srcId="{9E96E0EE-9C7C-45F7-A303-11D472B8A162}" destId="{B940F48C-CB6D-4C18-BC6D-D77915065782}" srcOrd="1" destOrd="0" presId="urn:microsoft.com/office/officeart/2005/8/layout/hierarchy1"/>
    <dgm:cxn modelId="{8232C795-1741-42C8-9F5E-5C95949E6B37}" type="presParOf" srcId="{B940F48C-CB6D-4C18-BC6D-D77915065782}" destId="{D0C7C606-85E9-4A5F-B937-ABF95EC649C0}" srcOrd="0" destOrd="0" presId="urn:microsoft.com/office/officeart/2005/8/layout/hierarchy1"/>
    <dgm:cxn modelId="{6ED1024F-95AB-4481-9C8C-046BBCF5EB2F}" type="presParOf" srcId="{D0C7C606-85E9-4A5F-B937-ABF95EC649C0}" destId="{C52C47A3-0C7A-44BC-95B6-3CDE340FD720}" srcOrd="0" destOrd="0" presId="urn:microsoft.com/office/officeart/2005/8/layout/hierarchy1"/>
    <dgm:cxn modelId="{AF747CDB-6775-43A4-8F04-8F3DD2E5FFB7}" type="presParOf" srcId="{D0C7C606-85E9-4A5F-B937-ABF95EC649C0}" destId="{2BA2938F-D950-4DFA-9006-7BAB2ADAE416}" srcOrd="1" destOrd="0" presId="urn:microsoft.com/office/officeart/2005/8/layout/hierarchy1"/>
    <dgm:cxn modelId="{B5EE4F4A-B0F1-4BAC-8EEB-F2D0C0E0CC65}" type="presParOf" srcId="{B940F48C-CB6D-4C18-BC6D-D77915065782}" destId="{479652C8-382A-4DE8-ACC1-02021D34FCDB}" srcOrd="1" destOrd="0" presId="urn:microsoft.com/office/officeart/2005/8/layout/hierarchy1"/>
    <dgm:cxn modelId="{7CD0B6EB-D2C4-433B-A50F-A6E8694A325F}" type="presParOf" srcId="{9E96E0EE-9C7C-45F7-A303-11D472B8A162}" destId="{7B4554E2-5574-4D01-B220-8994762E36F9}" srcOrd="2" destOrd="0" presId="urn:microsoft.com/office/officeart/2005/8/layout/hierarchy1"/>
    <dgm:cxn modelId="{AE7621E3-E2D0-43AB-A7F7-D39ACEB0B95C}" type="presParOf" srcId="{9E96E0EE-9C7C-45F7-A303-11D472B8A162}" destId="{AF7E60A4-EB85-4287-ACFF-080F36F7E8D6}" srcOrd="3" destOrd="0" presId="urn:microsoft.com/office/officeart/2005/8/layout/hierarchy1"/>
    <dgm:cxn modelId="{56985EB7-BC5F-4F0D-94F6-DF74FBB3AF7B}" type="presParOf" srcId="{AF7E60A4-EB85-4287-ACFF-080F36F7E8D6}" destId="{7E0B3466-E57A-4970-9435-291F29127B52}" srcOrd="0" destOrd="0" presId="urn:microsoft.com/office/officeart/2005/8/layout/hierarchy1"/>
    <dgm:cxn modelId="{7B7103A4-BE6F-495A-BE34-18D3E085E1D8}" type="presParOf" srcId="{7E0B3466-E57A-4970-9435-291F29127B52}" destId="{B63A22AC-56EC-4EB2-9214-7BF7B64E1DBC}" srcOrd="0" destOrd="0" presId="urn:microsoft.com/office/officeart/2005/8/layout/hierarchy1"/>
    <dgm:cxn modelId="{50286697-9638-4177-B99A-8AD751E702EE}" type="presParOf" srcId="{7E0B3466-E57A-4970-9435-291F29127B52}" destId="{29E7E7E4-B250-4D11-8252-4DA5200218F2}" srcOrd="1" destOrd="0" presId="urn:microsoft.com/office/officeart/2005/8/layout/hierarchy1"/>
    <dgm:cxn modelId="{C72BDF4B-B78E-4278-A1A1-D8F8061E858F}" type="presParOf" srcId="{AF7E60A4-EB85-4287-ACFF-080F36F7E8D6}" destId="{4579DF1F-EA4C-400F-8385-F2DABC96D6F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5795C5-FE26-47E5-AAB6-F2F287CA618E}">
      <dsp:nvSpPr>
        <dsp:cNvPr id="0" name=""/>
        <dsp:cNvSpPr/>
      </dsp:nvSpPr>
      <dsp:spPr>
        <a:xfrm>
          <a:off x="685799" y="1087665"/>
          <a:ext cx="4114800" cy="4114800"/>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5B6622D-5EF6-41FB-B806-F02E8F4E5747}">
      <dsp:nvSpPr>
        <dsp:cNvPr id="0" name=""/>
        <dsp:cNvSpPr/>
      </dsp:nvSpPr>
      <dsp:spPr>
        <a:xfrm>
          <a:off x="1142885" y="1653669"/>
          <a:ext cx="3200628" cy="3200628"/>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1323567-468D-4658-8B0B-B6B9435B0AAB}">
      <dsp:nvSpPr>
        <dsp:cNvPr id="0" name=""/>
        <dsp:cNvSpPr/>
      </dsp:nvSpPr>
      <dsp:spPr>
        <a:xfrm>
          <a:off x="1599971" y="2110755"/>
          <a:ext cx="2286457" cy="2286457"/>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15520B3-014C-4090-9689-48E03D155A6A}">
      <dsp:nvSpPr>
        <dsp:cNvPr id="0" name=""/>
        <dsp:cNvSpPr/>
      </dsp:nvSpPr>
      <dsp:spPr>
        <a:xfrm>
          <a:off x="2057400" y="2568183"/>
          <a:ext cx="1371600" cy="1371600"/>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841E461-93BF-43B3-BB58-13EACDCEE1AC}">
      <dsp:nvSpPr>
        <dsp:cNvPr id="0" name=""/>
        <dsp:cNvSpPr/>
      </dsp:nvSpPr>
      <dsp:spPr>
        <a:xfrm>
          <a:off x="2514485" y="3025269"/>
          <a:ext cx="457428" cy="457428"/>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183E7BD-473A-42BB-8FA3-E58DD2938C88}">
      <dsp:nvSpPr>
        <dsp:cNvPr id="0" name=""/>
        <dsp:cNvSpPr/>
      </dsp:nvSpPr>
      <dsp:spPr>
        <a:xfrm>
          <a:off x="5486399" y="175016"/>
          <a:ext cx="2057400" cy="72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Passions</a:t>
          </a:r>
          <a:endParaRPr lang="en-US" sz="1800" kern="1200" dirty="0"/>
        </a:p>
      </dsp:txBody>
      <dsp:txXfrm>
        <a:off x="5486399" y="175016"/>
        <a:ext cx="2057400" cy="726399"/>
      </dsp:txXfrm>
    </dsp:sp>
    <dsp:sp modelId="{413D2733-4921-47D6-8854-5A3BA18DFFC5}">
      <dsp:nvSpPr>
        <dsp:cNvPr id="0" name=""/>
        <dsp:cNvSpPr/>
      </dsp:nvSpPr>
      <dsp:spPr>
        <a:xfrm>
          <a:off x="4972050" y="538215"/>
          <a:ext cx="514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DB2C8A71-1209-4AD3-9D43-E4A497D5007B}">
      <dsp:nvSpPr>
        <dsp:cNvPr id="0" name=""/>
        <dsp:cNvSpPr/>
      </dsp:nvSpPr>
      <dsp:spPr>
        <a:xfrm rot="5400000">
          <a:off x="2498026" y="783389"/>
          <a:ext cx="2715768" cy="2225421"/>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66B07E5-D99F-4845-A6C3-D794E2D76A30}">
      <dsp:nvSpPr>
        <dsp:cNvPr id="0" name=""/>
        <dsp:cNvSpPr/>
      </dsp:nvSpPr>
      <dsp:spPr>
        <a:xfrm>
          <a:off x="5486399" y="943112"/>
          <a:ext cx="2057400" cy="72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Values</a:t>
          </a:r>
          <a:endParaRPr lang="en-US" sz="1800" kern="1200" dirty="0"/>
        </a:p>
      </dsp:txBody>
      <dsp:txXfrm>
        <a:off x="5486399" y="943112"/>
        <a:ext cx="2057400" cy="726399"/>
      </dsp:txXfrm>
    </dsp:sp>
    <dsp:sp modelId="{83949C4F-83BE-4663-9E25-2CCF348E6C0B}">
      <dsp:nvSpPr>
        <dsp:cNvPr id="0" name=""/>
        <dsp:cNvSpPr/>
      </dsp:nvSpPr>
      <dsp:spPr>
        <a:xfrm>
          <a:off x="4972050" y="1306311"/>
          <a:ext cx="514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44CCAD69-6E08-4416-AD59-45D98ACF5003}">
      <dsp:nvSpPr>
        <dsp:cNvPr id="0" name=""/>
        <dsp:cNvSpPr/>
      </dsp:nvSpPr>
      <dsp:spPr>
        <a:xfrm rot="5400000">
          <a:off x="2897093" y="1493123"/>
          <a:ext cx="2261219" cy="188595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32133852-8183-4E2A-A170-C85F86256347}">
      <dsp:nvSpPr>
        <dsp:cNvPr id="0" name=""/>
        <dsp:cNvSpPr/>
      </dsp:nvSpPr>
      <dsp:spPr>
        <a:xfrm>
          <a:off x="5486399" y="1711208"/>
          <a:ext cx="2057400" cy="72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Personality and Strengths</a:t>
          </a:r>
          <a:endParaRPr lang="en-US" sz="1800" kern="1200" dirty="0"/>
        </a:p>
      </dsp:txBody>
      <dsp:txXfrm>
        <a:off x="5486399" y="1711208"/>
        <a:ext cx="2057400" cy="726399"/>
      </dsp:txXfrm>
    </dsp:sp>
    <dsp:sp modelId="{DBF2F99D-5475-407A-B65E-629565B5FE8F}">
      <dsp:nvSpPr>
        <dsp:cNvPr id="0" name=""/>
        <dsp:cNvSpPr/>
      </dsp:nvSpPr>
      <dsp:spPr>
        <a:xfrm>
          <a:off x="4972050" y="2074407"/>
          <a:ext cx="514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70CF6080-EB52-4709-8C04-7009B3C154CA}">
      <dsp:nvSpPr>
        <dsp:cNvPr id="0" name=""/>
        <dsp:cNvSpPr/>
      </dsp:nvSpPr>
      <dsp:spPr>
        <a:xfrm rot="5400000">
          <a:off x="3288411" y="2173848"/>
          <a:ext cx="1783080" cy="1584198"/>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02CC4A03-5505-4D74-A305-DC7674284F6D}">
      <dsp:nvSpPr>
        <dsp:cNvPr id="0" name=""/>
        <dsp:cNvSpPr/>
      </dsp:nvSpPr>
      <dsp:spPr>
        <a:xfrm>
          <a:off x="5486399" y="2462844"/>
          <a:ext cx="2057400" cy="72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Skills and Aptitudes - Roles</a:t>
          </a:r>
          <a:endParaRPr lang="en-US" sz="1800" kern="1200" dirty="0"/>
        </a:p>
      </dsp:txBody>
      <dsp:txXfrm>
        <a:off x="5486399" y="2462844"/>
        <a:ext cx="2057400" cy="726399"/>
      </dsp:txXfrm>
    </dsp:sp>
    <dsp:sp modelId="{7CC6C5A5-25ED-4E78-9595-5C98A7B72F84}">
      <dsp:nvSpPr>
        <dsp:cNvPr id="0" name=""/>
        <dsp:cNvSpPr/>
      </dsp:nvSpPr>
      <dsp:spPr>
        <a:xfrm>
          <a:off x="4972050" y="2826044"/>
          <a:ext cx="514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FBE5AFC7-9B16-4E09-A241-D4E2C0633F00}">
      <dsp:nvSpPr>
        <dsp:cNvPr id="0" name=""/>
        <dsp:cNvSpPr/>
      </dsp:nvSpPr>
      <dsp:spPr>
        <a:xfrm rot="5400000">
          <a:off x="3677945" y="2892567"/>
          <a:ext cx="1360627" cy="1227582"/>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BAD34529-263F-474C-B04A-C6BE726284F4}">
      <dsp:nvSpPr>
        <dsp:cNvPr id="0" name=""/>
        <dsp:cNvSpPr/>
      </dsp:nvSpPr>
      <dsp:spPr>
        <a:xfrm>
          <a:off x="5486399" y="3192536"/>
          <a:ext cx="2057400" cy="726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22860" rIns="22860" bIns="22860" numCol="1" spcCol="1270" anchor="ctr" anchorCtr="0">
          <a:noAutofit/>
        </a:bodyPr>
        <a:lstStyle/>
        <a:p>
          <a:pPr lvl="0" algn="l" defTabSz="800100">
            <a:lnSpc>
              <a:spcPct val="90000"/>
            </a:lnSpc>
            <a:spcBef>
              <a:spcPct val="0"/>
            </a:spcBef>
            <a:spcAft>
              <a:spcPct val="35000"/>
            </a:spcAft>
          </a:pPr>
          <a:r>
            <a:rPr lang="en-US" sz="1800" kern="1200" dirty="0" smtClean="0"/>
            <a:t>Roles, Occupations, and Vocations</a:t>
          </a:r>
          <a:endParaRPr lang="en-US" sz="1800" kern="1200" dirty="0"/>
        </a:p>
      </dsp:txBody>
      <dsp:txXfrm>
        <a:off x="5486399" y="3192536"/>
        <a:ext cx="2057400" cy="726399"/>
      </dsp:txXfrm>
    </dsp:sp>
    <dsp:sp modelId="{6FE528E1-6412-4892-9D74-6F0BE9074127}">
      <dsp:nvSpPr>
        <dsp:cNvPr id="0" name=""/>
        <dsp:cNvSpPr/>
      </dsp:nvSpPr>
      <dsp:spPr>
        <a:xfrm>
          <a:off x="4972050" y="3555735"/>
          <a:ext cx="514350"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FBDD75D-25DC-4FFB-9BCB-D18EAF158EBE}">
      <dsp:nvSpPr>
        <dsp:cNvPr id="0" name=""/>
        <dsp:cNvSpPr/>
      </dsp:nvSpPr>
      <dsp:spPr>
        <a:xfrm rot="5400000">
          <a:off x="4046220" y="3590025"/>
          <a:ext cx="960120" cy="89154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4BB02-C7BB-453D-BB29-34CFBE5E87E4}">
      <dsp:nvSpPr>
        <dsp:cNvPr id="0" name=""/>
        <dsp:cNvSpPr/>
      </dsp:nvSpPr>
      <dsp:spPr>
        <a:xfrm>
          <a:off x="2844800" y="1828800"/>
          <a:ext cx="2235200" cy="2235200"/>
        </a:xfrm>
        <a:prstGeom prst="gear9">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Success</a:t>
          </a:r>
          <a:endParaRPr lang="en-US" sz="1200" kern="1200" dirty="0"/>
        </a:p>
      </dsp:txBody>
      <dsp:txXfrm>
        <a:off x="3294175" y="2352385"/>
        <a:ext cx="1336450" cy="1148939"/>
      </dsp:txXfrm>
    </dsp:sp>
    <dsp:sp modelId="{A28992B5-9CE2-4F61-9A15-0DF1F3570A17}">
      <dsp:nvSpPr>
        <dsp:cNvPr id="0" name=""/>
        <dsp:cNvSpPr/>
      </dsp:nvSpPr>
      <dsp:spPr>
        <a:xfrm>
          <a:off x="1544320" y="1300480"/>
          <a:ext cx="1625600" cy="1625600"/>
        </a:xfrm>
        <a:prstGeom prst="gear6">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Increased Self-efficacy</a:t>
          </a:r>
          <a:endParaRPr lang="en-US" sz="1200" kern="1200" dirty="0"/>
        </a:p>
      </dsp:txBody>
      <dsp:txXfrm>
        <a:off x="1953570" y="1712203"/>
        <a:ext cx="807100" cy="802154"/>
      </dsp:txXfrm>
    </dsp:sp>
    <dsp:sp modelId="{3FEBCEEB-B895-434C-8BCD-B1180CC5CC8B}">
      <dsp:nvSpPr>
        <dsp:cNvPr id="0" name=""/>
        <dsp:cNvSpPr/>
      </dsp:nvSpPr>
      <dsp:spPr>
        <a:xfrm rot="20700000">
          <a:off x="2454821" y="178981"/>
          <a:ext cx="1592756" cy="1592756"/>
        </a:xfrm>
        <a:prstGeom prst="gear6">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Increased motivation  - choice, effort, persistence)</a:t>
          </a:r>
          <a:endParaRPr lang="en-US" sz="1200" kern="1200" dirty="0"/>
        </a:p>
      </dsp:txBody>
      <dsp:txXfrm rot="-20700000">
        <a:off x="2804160" y="528320"/>
        <a:ext cx="894080" cy="894080"/>
      </dsp:txXfrm>
    </dsp:sp>
    <dsp:sp modelId="{E5CCAA5F-71D2-4154-8FB3-5E1C9A72FE79}">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BC44CA-6AC4-438A-B1D6-203A1D8060B1}">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1F14D5-E740-4C77-9A8C-18D3227A9CEC}">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554E2-5574-4D01-B220-8994762E36F9}">
      <dsp:nvSpPr>
        <dsp:cNvPr id="0" name=""/>
        <dsp:cNvSpPr/>
      </dsp:nvSpPr>
      <dsp:spPr>
        <a:xfrm>
          <a:off x="7033334" y="2520515"/>
          <a:ext cx="594516" cy="282935"/>
        </a:xfrm>
        <a:custGeom>
          <a:avLst/>
          <a:gdLst/>
          <a:ahLst/>
          <a:cxnLst/>
          <a:rect l="0" t="0" r="0" b="0"/>
          <a:pathLst>
            <a:path>
              <a:moveTo>
                <a:pt x="0" y="0"/>
              </a:moveTo>
              <a:lnTo>
                <a:pt x="0" y="192812"/>
              </a:lnTo>
              <a:lnTo>
                <a:pt x="594516" y="192812"/>
              </a:lnTo>
              <a:lnTo>
                <a:pt x="594516"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71A382-E2D8-41DA-BC35-BB45206FBE29}">
      <dsp:nvSpPr>
        <dsp:cNvPr id="0" name=""/>
        <dsp:cNvSpPr/>
      </dsp:nvSpPr>
      <dsp:spPr>
        <a:xfrm>
          <a:off x="6438818" y="2520515"/>
          <a:ext cx="594516" cy="282935"/>
        </a:xfrm>
        <a:custGeom>
          <a:avLst/>
          <a:gdLst/>
          <a:ahLst/>
          <a:cxnLst/>
          <a:rect l="0" t="0" r="0" b="0"/>
          <a:pathLst>
            <a:path>
              <a:moveTo>
                <a:pt x="594516" y="0"/>
              </a:moveTo>
              <a:lnTo>
                <a:pt x="594516"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61BAE6-68CE-4A7E-99BA-3A0CFD7E7F15}">
      <dsp:nvSpPr>
        <dsp:cNvPr id="0" name=""/>
        <dsp:cNvSpPr/>
      </dsp:nvSpPr>
      <dsp:spPr>
        <a:xfrm>
          <a:off x="4358011" y="1619822"/>
          <a:ext cx="2675323" cy="282935"/>
        </a:xfrm>
        <a:custGeom>
          <a:avLst/>
          <a:gdLst/>
          <a:ahLst/>
          <a:cxnLst/>
          <a:rect l="0" t="0" r="0" b="0"/>
          <a:pathLst>
            <a:path>
              <a:moveTo>
                <a:pt x="0" y="0"/>
              </a:moveTo>
              <a:lnTo>
                <a:pt x="0" y="192812"/>
              </a:lnTo>
              <a:lnTo>
                <a:pt x="2675323" y="192812"/>
              </a:lnTo>
              <a:lnTo>
                <a:pt x="2675323"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1B397D-083C-4A02-B4BD-BC09F3F8F832}">
      <dsp:nvSpPr>
        <dsp:cNvPr id="0" name=""/>
        <dsp:cNvSpPr/>
      </dsp:nvSpPr>
      <dsp:spPr>
        <a:xfrm>
          <a:off x="4655269" y="2520515"/>
          <a:ext cx="594516" cy="282935"/>
        </a:xfrm>
        <a:custGeom>
          <a:avLst/>
          <a:gdLst/>
          <a:ahLst/>
          <a:cxnLst/>
          <a:rect l="0" t="0" r="0" b="0"/>
          <a:pathLst>
            <a:path>
              <a:moveTo>
                <a:pt x="0" y="0"/>
              </a:moveTo>
              <a:lnTo>
                <a:pt x="0" y="192812"/>
              </a:lnTo>
              <a:lnTo>
                <a:pt x="594516" y="192812"/>
              </a:lnTo>
              <a:lnTo>
                <a:pt x="594516"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D7079-3129-4CBD-8940-E70F0544D7FE}">
      <dsp:nvSpPr>
        <dsp:cNvPr id="0" name=""/>
        <dsp:cNvSpPr/>
      </dsp:nvSpPr>
      <dsp:spPr>
        <a:xfrm>
          <a:off x="4060753" y="2520515"/>
          <a:ext cx="594516" cy="282935"/>
        </a:xfrm>
        <a:custGeom>
          <a:avLst/>
          <a:gdLst/>
          <a:ahLst/>
          <a:cxnLst/>
          <a:rect l="0" t="0" r="0" b="0"/>
          <a:pathLst>
            <a:path>
              <a:moveTo>
                <a:pt x="594516" y="0"/>
              </a:moveTo>
              <a:lnTo>
                <a:pt x="594516"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D6BFE1-2382-41A8-AC02-87B10A81E5DA}">
      <dsp:nvSpPr>
        <dsp:cNvPr id="0" name=""/>
        <dsp:cNvSpPr/>
      </dsp:nvSpPr>
      <dsp:spPr>
        <a:xfrm>
          <a:off x="4358011" y="1619822"/>
          <a:ext cx="297258" cy="282935"/>
        </a:xfrm>
        <a:custGeom>
          <a:avLst/>
          <a:gdLst/>
          <a:ahLst/>
          <a:cxnLst/>
          <a:rect l="0" t="0" r="0" b="0"/>
          <a:pathLst>
            <a:path>
              <a:moveTo>
                <a:pt x="0" y="0"/>
              </a:moveTo>
              <a:lnTo>
                <a:pt x="0" y="192812"/>
              </a:lnTo>
              <a:lnTo>
                <a:pt x="297258" y="192812"/>
              </a:lnTo>
              <a:lnTo>
                <a:pt x="297258"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728129-D010-4685-929B-07876A64DDB5}">
      <dsp:nvSpPr>
        <dsp:cNvPr id="0" name=""/>
        <dsp:cNvSpPr/>
      </dsp:nvSpPr>
      <dsp:spPr>
        <a:xfrm>
          <a:off x="1682687" y="2520515"/>
          <a:ext cx="1189032" cy="282935"/>
        </a:xfrm>
        <a:custGeom>
          <a:avLst/>
          <a:gdLst/>
          <a:ahLst/>
          <a:cxnLst/>
          <a:rect l="0" t="0" r="0" b="0"/>
          <a:pathLst>
            <a:path>
              <a:moveTo>
                <a:pt x="0" y="0"/>
              </a:moveTo>
              <a:lnTo>
                <a:pt x="0" y="192812"/>
              </a:lnTo>
              <a:lnTo>
                <a:pt x="1189032" y="192812"/>
              </a:lnTo>
              <a:lnTo>
                <a:pt x="1189032"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4A9F6A-681B-4ABA-903D-1C3571ACACEA}">
      <dsp:nvSpPr>
        <dsp:cNvPr id="0" name=""/>
        <dsp:cNvSpPr/>
      </dsp:nvSpPr>
      <dsp:spPr>
        <a:xfrm>
          <a:off x="1636967" y="2520515"/>
          <a:ext cx="91440" cy="282935"/>
        </a:xfrm>
        <a:custGeom>
          <a:avLst/>
          <a:gdLst/>
          <a:ahLst/>
          <a:cxnLst/>
          <a:rect l="0" t="0" r="0" b="0"/>
          <a:pathLst>
            <a:path>
              <a:moveTo>
                <a:pt x="45720" y="0"/>
              </a:moveTo>
              <a:lnTo>
                <a:pt x="4572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E8340B-F1A6-470A-AB08-B39A3E4412BD}">
      <dsp:nvSpPr>
        <dsp:cNvPr id="0" name=""/>
        <dsp:cNvSpPr/>
      </dsp:nvSpPr>
      <dsp:spPr>
        <a:xfrm>
          <a:off x="493655" y="2520515"/>
          <a:ext cx="1189032" cy="282935"/>
        </a:xfrm>
        <a:custGeom>
          <a:avLst/>
          <a:gdLst/>
          <a:ahLst/>
          <a:cxnLst/>
          <a:rect l="0" t="0" r="0" b="0"/>
          <a:pathLst>
            <a:path>
              <a:moveTo>
                <a:pt x="1189032" y="0"/>
              </a:moveTo>
              <a:lnTo>
                <a:pt x="1189032" y="192812"/>
              </a:lnTo>
              <a:lnTo>
                <a:pt x="0" y="192812"/>
              </a:lnTo>
              <a:lnTo>
                <a:pt x="0" y="28293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C26F61A-E3F1-4A34-B167-D082A78F2361}">
      <dsp:nvSpPr>
        <dsp:cNvPr id="0" name=""/>
        <dsp:cNvSpPr/>
      </dsp:nvSpPr>
      <dsp:spPr>
        <a:xfrm>
          <a:off x="1682687" y="1619822"/>
          <a:ext cx="2675323" cy="282935"/>
        </a:xfrm>
        <a:custGeom>
          <a:avLst/>
          <a:gdLst/>
          <a:ahLst/>
          <a:cxnLst/>
          <a:rect l="0" t="0" r="0" b="0"/>
          <a:pathLst>
            <a:path>
              <a:moveTo>
                <a:pt x="2675323" y="0"/>
              </a:moveTo>
              <a:lnTo>
                <a:pt x="2675323" y="192812"/>
              </a:lnTo>
              <a:lnTo>
                <a:pt x="0" y="192812"/>
              </a:lnTo>
              <a:lnTo>
                <a:pt x="0" y="2829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81BF55-C451-400D-A452-9B357CDD8CAA}">
      <dsp:nvSpPr>
        <dsp:cNvPr id="0" name=""/>
        <dsp:cNvSpPr/>
      </dsp:nvSpPr>
      <dsp:spPr>
        <a:xfrm>
          <a:off x="3871588" y="1002066"/>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E5C379-1985-49C9-B289-EC19C5AD2CBA}">
      <dsp:nvSpPr>
        <dsp:cNvPr id="0" name=""/>
        <dsp:cNvSpPr/>
      </dsp:nvSpPr>
      <dsp:spPr>
        <a:xfrm>
          <a:off x="3979682" y="1104755"/>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General Self-Concept</a:t>
          </a:r>
          <a:endParaRPr lang="en-US" sz="1000" kern="1200" dirty="0"/>
        </a:p>
      </dsp:txBody>
      <dsp:txXfrm>
        <a:off x="3997775" y="1122848"/>
        <a:ext cx="936658" cy="581570"/>
      </dsp:txXfrm>
    </dsp:sp>
    <dsp:sp modelId="{7C242568-791F-48A8-AD77-7E770C04B579}">
      <dsp:nvSpPr>
        <dsp:cNvPr id="0" name=""/>
        <dsp:cNvSpPr/>
      </dsp:nvSpPr>
      <dsp:spPr>
        <a:xfrm>
          <a:off x="1196265" y="190275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B8200B-44EE-4D3F-8BB8-3ABA76479730}">
      <dsp:nvSpPr>
        <dsp:cNvPr id="0" name=""/>
        <dsp:cNvSpPr/>
      </dsp:nvSpPr>
      <dsp:spPr>
        <a:xfrm>
          <a:off x="1304359" y="200544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Academic</a:t>
          </a:r>
          <a:endParaRPr lang="en-US" sz="1000" kern="1200" dirty="0"/>
        </a:p>
      </dsp:txBody>
      <dsp:txXfrm>
        <a:off x="1322452" y="2023540"/>
        <a:ext cx="936658" cy="581570"/>
      </dsp:txXfrm>
    </dsp:sp>
    <dsp:sp modelId="{4A244F30-614C-47A6-85B9-5D294E55A0AC}">
      <dsp:nvSpPr>
        <dsp:cNvPr id="0" name=""/>
        <dsp:cNvSpPr/>
      </dsp:nvSpPr>
      <dsp:spPr>
        <a:xfrm>
          <a:off x="7233"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5E05A9-0B5F-4DC8-BD2B-A67F3C3EB016}">
      <dsp:nvSpPr>
        <dsp:cNvPr id="0" name=""/>
        <dsp:cNvSpPr/>
      </dsp:nvSpPr>
      <dsp:spPr>
        <a:xfrm>
          <a:off x="115326"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Reading</a:t>
          </a:r>
          <a:endParaRPr lang="en-US" sz="1000" kern="1200" dirty="0"/>
        </a:p>
      </dsp:txBody>
      <dsp:txXfrm>
        <a:off x="133419" y="2924233"/>
        <a:ext cx="936658" cy="581570"/>
      </dsp:txXfrm>
    </dsp:sp>
    <dsp:sp modelId="{49638288-7382-495B-AEBF-D5994FBCF01B}">
      <dsp:nvSpPr>
        <dsp:cNvPr id="0" name=""/>
        <dsp:cNvSpPr/>
      </dsp:nvSpPr>
      <dsp:spPr>
        <a:xfrm>
          <a:off x="1196265"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2A137B-F080-4090-89CA-111441D7D4A2}">
      <dsp:nvSpPr>
        <dsp:cNvPr id="0" name=""/>
        <dsp:cNvSpPr/>
      </dsp:nvSpPr>
      <dsp:spPr>
        <a:xfrm>
          <a:off x="1304359"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Math</a:t>
          </a:r>
          <a:endParaRPr lang="en-US" sz="1000" kern="1200" dirty="0"/>
        </a:p>
      </dsp:txBody>
      <dsp:txXfrm>
        <a:off x="1322452" y="2924233"/>
        <a:ext cx="936658" cy="581570"/>
      </dsp:txXfrm>
    </dsp:sp>
    <dsp:sp modelId="{599FCBA3-F7DD-421F-8372-203F9AFC5CA5}">
      <dsp:nvSpPr>
        <dsp:cNvPr id="0" name=""/>
        <dsp:cNvSpPr/>
      </dsp:nvSpPr>
      <dsp:spPr>
        <a:xfrm>
          <a:off x="2385298"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A9E326-21F9-4778-8584-A39313D56FB9}">
      <dsp:nvSpPr>
        <dsp:cNvPr id="0" name=""/>
        <dsp:cNvSpPr/>
      </dsp:nvSpPr>
      <dsp:spPr>
        <a:xfrm>
          <a:off x="2493391"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Science</a:t>
          </a:r>
          <a:endParaRPr lang="en-US" sz="1000" kern="1200" dirty="0"/>
        </a:p>
      </dsp:txBody>
      <dsp:txXfrm>
        <a:off x="2511484" y="2924233"/>
        <a:ext cx="936658" cy="581570"/>
      </dsp:txXfrm>
    </dsp:sp>
    <dsp:sp modelId="{61B16397-B003-4513-88A0-DFEBD412FE0C}">
      <dsp:nvSpPr>
        <dsp:cNvPr id="0" name=""/>
        <dsp:cNvSpPr/>
      </dsp:nvSpPr>
      <dsp:spPr>
        <a:xfrm>
          <a:off x="4168846" y="190275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898188-B54B-4E15-A3A4-CA254DF475B1}">
      <dsp:nvSpPr>
        <dsp:cNvPr id="0" name=""/>
        <dsp:cNvSpPr/>
      </dsp:nvSpPr>
      <dsp:spPr>
        <a:xfrm>
          <a:off x="4276940" y="200544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Physical</a:t>
          </a:r>
          <a:endParaRPr lang="en-US" sz="1000" kern="1200" dirty="0"/>
        </a:p>
      </dsp:txBody>
      <dsp:txXfrm>
        <a:off x="4295033" y="2023540"/>
        <a:ext cx="936658" cy="581570"/>
      </dsp:txXfrm>
    </dsp:sp>
    <dsp:sp modelId="{A8F7805B-F456-41B3-855C-AA3647A1F322}">
      <dsp:nvSpPr>
        <dsp:cNvPr id="0" name=""/>
        <dsp:cNvSpPr/>
      </dsp:nvSpPr>
      <dsp:spPr>
        <a:xfrm>
          <a:off x="3574330"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A84FC-77A8-424A-9485-91CEC9C92FD9}">
      <dsp:nvSpPr>
        <dsp:cNvPr id="0" name=""/>
        <dsp:cNvSpPr/>
      </dsp:nvSpPr>
      <dsp:spPr>
        <a:xfrm>
          <a:off x="3682424"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Athletic Ability</a:t>
          </a:r>
          <a:endParaRPr lang="en-US" sz="1000" kern="1200" dirty="0"/>
        </a:p>
      </dsp:txBody>
      <dsp:txXfrm>
        <a:off x="3700517" y="2924233"/>
        <a:ext cx="936658" cy="581570"/>
      </dsp:txXfrm>
    </dsp:sp>
    <dsp:sp modelId="{64C7A449-E4DD-43F4-95C5-D9FB1957E145}">
      <dsp:nvSpPr>
        <dsp:cNvPr id="0" name=""/>
        <dsp:cNvSpPr/>
      </dsp:nvSpPr>
      <dsp:spPr>
        <a:xfrm>
          <a:off x="4763363"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535C28-2F58-466B-8932-196FDDC00A5A}">
      <dsp:nvSpPr>
        <dsp:cNvPr id="0" name=""/>
        <dsp:cNvSpPr/>
      </dsp:nvSpPr>
      <dsp:spPr>
        <a:xfrm>
          <a:off x="4871457"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Attractiveness</a:t>
          </a:r>
          <a:endParaRPr lang="en-US" sz="1000" kern="1200" dirty="0"/>
        </a:p>
      </dsp:txBody>
      <dsp:txXfrm>
        <a:off x="4889550" y="2924233"/>
        <a:ext cx="936658" cy="581570"/>
      </dsp:txXfrm>
    </dsp:sp>
    <dsp:sp modelId="{B9F03D67-320F-4E93-AFB7-6444FFB96E89}">
      <dsp:nvSpPr>
        <dsp:cNvPr id="0" name=""/>
        <dsp:cNvSpPr/>
      </dsp:nvSpPr>
      <dsp:spPr>
        <a:xfrm>
          <a:off x="6546912" y="1902758"/>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70AF69-A0A5-42C4-A8CC-ACF0C7BC2139}">
      <dsp:nvSpPr>
        <dsp:cNvPr id="0" name=""/>
        <dsp:cNvSpPr/>
      </dsp:nvSpPr>
      <dsp:spPr>
        <a:xfrm>
          <a:off x="6655005" y="2005447"/>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smtClean="0"/>
            <a:t>Social</a:t>
          </a:r>
          <a:endParaRPr lang="en-US" sz="1000" kern="1200" dirty="0"/>
        </a:p>
      </dsp:txBody>
      <dsp:txXfrm>
        <a:off x="6673098" y="2023540"/>
        <a:ext cx="936658" cy="581570"/>
      </dsp:txXfrm>
    </dsp:sp>
    <dsp:sp modelId="{C52C47A3-0C7A-44BC-95B6-3CDE340FD720}">
      <dsp:nvSpPr>
        <dsp:cNvPr id="0" name=""/>
        <dsp:cNvSpPr/>
      </dsp:nvSpPr>
      <dsp:spPr>
        <a:xfrm>
          <a:off x="5952395"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A2938F-D950-4DFA-9006-7BAB2ADAE416}">
      <dsp:nvSpPr>
        <dsp:cNvPr id="0" name=""/>
        <dsp:cNvSpPr/>
      </dsp:nvSpPr>
      <dsp:spPr>
        <a:xfrm>
          <a:off x="6060489"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Communication Skills</a:t>
          </a:r>
          <a:endParaRPr lang="en-US" sz="1000" kern="1200" dirty="0"/>
        </a:p>
      </dsp:txBody>
      <dsp:txXfrm>
        <a:off x="6078582" y="2924233"/>
        <a:ext cx="936658" cy="581570"/>
      </dsp:txXfrm>
    </dsp:sp>
    <dsp:sp modelId="{B63A22AC-56EC-4EB2-9214-7BF7B64E1DBC}">
      <dsp:nvSpPr>
        <dsp:cNvPr id="0" name=""/>
        <dsp:cNvSpPr/>
      </dsp:nvSpPr>
      <dsp:spPr>
        <a:xfrm>
          <a:off x="7141428" y="2803450"/>
          <a:ext cx="972844" cy="6177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E7E7E4-B250-4D11-8252-4DA5200218F2}">
      <dsp:nvSpPr>
        <dsp:cNvPr id="0" name=""/>
        <dsp:cNvSpPr/>
      </dsp:nvSpPr>
      <dsp:spPr>
        <a:xfrm>
          <a:off x="7249522" y="2906140"/>
          <a:ext cx="972844" cy="6177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Peers</a:t>
          </a:r>
          <a:endParaRPr lang="en-US" sz="1000" kern="1200" dirty="0"/>
        </a:p>
      </dsp:txBody>
      <dsp:txXfrm>
        <a:off x="7267615" y="2924233"/>
        <a:ext cx="936658" cy="581570"/>
      </dsp:txXfrm>
    </dsp:sp>
  </dsp:spTree>
</dsp:drawing>
</file>

<file path=ppt/diagrams/layout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E08D2C-8472-4C37-9839-1AD0087625B6}"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1271338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8D2C-8472-4C37-9839-1AD0087625B6}"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1672009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8D2C-8472-4C37-9839-1AD0087625B6}"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191041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E08D2C-8472-4C37-9839-1AD0087625B6}"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202946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E08D2C-8472-4C37-9839-1AD0087625B6}"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285118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E08D2C-8472-4C37-9839-1AD0087625B6}"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11702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E08D2C-8472-4C37-9839-1AD0087625B6}"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1436427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E08D2C-8472-4C37-9839-1AD0087625B6}"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3216405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08D2C-8472-4C37-9839-1AD0087625B6}"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395364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8D2C-8472-4C37-9839-1AD0087625B6}"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2898186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E08D2C-8472-4C37-9839-1AD0087625B6}"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9B960D-6A18-4E60-B07C-8B3B70D8E47E}" type="slidenum">
              <a:rPr lang="en-US" smtClean="0"/>
              <a:t>‹#›</a:t>
            </a:fld>
            <a:endParaRPr lang="en-US"/>
          </a:p>
        </p:txBody>
      </p:sp>
    </p:spTree>
    <p:extLst>
      <p:ext uri="{BB962C8B-B14F-4D97-AF65-F5344CB8AC3E}">
        <p14:creationId xmlns:p14="http://schemas.microsoft.com/office/powerpoint/2010/main" val="1524291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08D2C-8472-4C37-9839-1AD0087625B6}" type="datetimeFigureOut">
              <a:rPr lang="en-US" smtClean="0"/>
              <a:t>11/17/2014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9B960D-6A18-4E60-B07C-8B3B70D8E47E}" type="slidenum">
              <a:rPr lang="en-US" smtClean="0"/>
              <a:t>‹#›</a:t>
            </a:fld>
            <a:endParaRPr lang="en-US"/>
          </a:p>
        </p:txBody>
      </p:sp>
    </p:spTree>
    <p:extLst>
      <p:ext uri="{BB962C8B-B14F-4D97-AF65-F5344CB8AC3E}">
        <p14:creationId xmlns:p14="http://schemas.microsoft.com/office/powerpoint/2010/main" val="2829214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ubechop.com/watch/4069690"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ubechop.com/watch/4069654"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p-fg1dM7EWk"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tubechop.com/watch/407185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xI7dhDAhFyw"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tubechop.com/watch/4070299"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p20motivationlab.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hyperlink" Target="http://www.tubechop.com/watch/406913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14400"/>
            <a:ext cx="7772400" cy="1470025"/>
          </a:xfrm>
        </p:spPr>
        <p:txBody>
          <a:bodyPr/>
          <a:lstStyle/>
          <a:p>
            <a:r>
              <a:rPr lang="en-US" dirty="0" smtClean="0">
                <a:solidFill>
                  <a:schemeClr val="bg1"/>
                </a:solidFill>
              </a:rPr>
              <a:t>Self Efficacy</a:t>
            </a:r>
            <a:endParaRPr lang="en-US" dirty="0">
              <a:solidFill>
                <a:schemeClr val="bg1"/>
              </a:solidFill>
            </a:endParaRPr>
          </a:p>
        </p:txBody>
      </p:sp>
      <p:sp>
        <p:nvSpPr>
          <p:cNvPr id="3" name="Subtitle 2"/>
          <p:cNvSpPr>
            <a:spLocks noGrp="1"/>
          </p:cNvSpPr>
          <p:nvPr>
            <p:ph type="subTitle" idx="1"/>
          </p:nvPr>
        </p:nvSpPr>
        <p:spPr>
          <a:xfrm>
            <a:off x="457200" y="2438400"/>
            <a:ext cx="8305800" cy="1752600"/>
          </a:xfrm>
        </p:spPr>
        <p:txBody>
          <a:bodyPr>
            <a:normAutofit/>
          </a:bodyPr>
          <a:lstStyle/>
          <a:p>
            <a:pPr algn="l"/>
            <a:r>
              <a:rPr lang="en-US" i="1" dirty="0" smtClean="0">
                <a:solidFill>
                  <a:schemeClr val="tx1"/>
                </a:solidFill>
              </a:rPr>
              <a:t>							</a:t>
            </a:r>
            <a:endParaRPr lang="en-US" sz="2400" i="1" dirty="0">
              <a:solidFill>
                <a:schemeClr val="tx1"/>
              </a:solidFill>
            </a:endParaRPr>
          </a:p>
          <a:p>
            <a:pPr algn="l"/>
            <a:r>
              <a:rPr lang="en-US" b="1" dirty="0">
                <a:solidFill>
                  <a:schemeClr val="tx1"/>
                </a:solidFill>
              </a:rPr>
              <a:t>“Whether you think you can, or you think you can't--you're right.” </a:t>
            </a:r>
            <a:r>
              <a:rPr lang="en-US" b="1" dirty="0" smtClean="0">
                <a:solidFill>
                  <a:schemeClr val="tx1"/>
                </a:solidFill>
              </a:rPr>
              <a:t>     		</a:t>
            </a:r>
            <a:r>
              <a:rPr lang="en-US" sz="2000" i="1" dirty="0">
                <a:solidFill>
                  <a:schemeClr val="tx1"/>
                </a:solidFill>
              </a:rPr>
              <a:t> -Henry Ford</a:t>
            </a:r>
            <a:endParaRPr lang="en-US" sz="2000" b="1" dirty="0">
              <a:solidFill>
                <a:schemeClr val="tx1"/>
              </a:solidFill>
            </a:endParaRPr>
          </a:p>
          <a:p>
            <a:endParaRPr lang="en-US" dirty="0">
              <a:solidFill>
                <a:srgbClr val="EB2743"/>
              </a:solidFill>
            </a:endParaRPr>
          </a:p>
        </p:txBody>
      </p:sp>
    </p:spTree>
    <p:extLst>
      <p:ext uri="{BB962C8B-B14F-4D97-AF65-F5344CB8AC3E}">
        <p14:creationId xmlns:p14="http://schemas.microsoft.com/office/powerpoint/2010/main" val="470925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Predicts Achievement and Performance </a:t>
            </a:r>
            <a:endParaRPr lang="en-US" dirty="0"/>
          </a:p>
        </p:txBody>
      </p:sp>
      <p:sp>
        <p:nvSpPr>
          <p:cNvPr id="3" name="Content Placeholder 2"/>
          <p:cNvSpPr>
            <a:spLocks noGrp="1"/>
          </p:cNvSpPr>
          <p:nvPr>
            <p:ph idx="1"/>
          </p:nvPr>
        </p:nvSpPr>
        <p:spPr/>
        <p:txBody>
          <a:bodyPr/>
          <a:lstStyle/>
          <a:p>
            <a:pPr marL="0" indent="0">
              <a:buNone/>
            </a:pPr>
            <a:r>
              <a:rPr lang="en-US" dirty="0" smtClean="0"/>
              <a:t>Definition:</a:t>
            </a:r>
          </a:p>
          <a:p>
            <a:endParaRPr lang="en-US" dirty="0"/>
          </a:p>
          <a:p>
            <a:pPr marL="0" indent="0">
              <a:buNone/>
            </a:pPr>
            <a:r>
              <a:rPr lang="en-US" dirty="0" smtClean="0">
                <a:solidFill>
                  <a:schemeClr val="bg1"/>
                </a:solidFill>
              </a:rPr>
              <a:t>“Perceived capabilities for learning or performing actions </a:t>
            </a:r>
            <a:r>
              <a:rPr lang="en-US" dirty="0" smtClean="0"/>
              <a:t>at </a:t>
            </a:r>
            <a:r>
              <a:rPr lang="en-US" dirty="0" smtClean="0">
                <a:solidFill>
                  <a:schemeClr val="bg1"/>
                </a:solidFill>
              </a:rPr>
              <a:t>designated levels” </a:t>
            </a:r>
            <a:endParaRPr lang="en-US" dirty="0" smtClean="0">
              <a:solidFill>
                <a:schemeClr val="bg1"/>
              </a:solidFill>
            </a:endParaRPr>
          </a:p>
          <a:p>
            <a:pPr marL="0" indent="0">
              <a:buNone/>
            </a:pPr>
            <a:r>
              <a:rPr lang="en-US" sz="2800" dirty="0" smtClean="0"/>
              <a:t>(</a:t>
            </a:r>
            <a:r>
              <a:rPr lang="en-US" sz="2800" dirty="0" err="1" smtClean="0"/>
              <a:t>Schunk</a:t>
            </a:r>
            <a:r>
              <a:rPr lang="en-US" sz="2800" dirty="0" smtClean="0"/>
              <a:t> and </a:t>
            </a:r>
            <a:r>
              <a:rPr lang="en-US" sz="2800" dirty="0" err="1" smtClean="0"/>
              <a:t>Pajares</a:t>
            </a:r>
            <a:r>
              <a:rPr lang="en-US" sz="2800" dirty="0" smtClean="0"/>
              <a:t>, 2009, p. 35 based on Bandura, 1997)</a:t>
            </a:r>
            <a:endParaRPr lang="en-US" sz="2800" dirty="0"/>
          </a:p>
        </p:txBody>
      </p:sp>
    </p:spTree>
    <p:extLst>
      <p:ext uri="{BB962C8B-B14F-4D97-AF65-F5344CB8AC3E}">
        <p14:creationId xmlns:p14="http://schemas.microsoft.com/office/powerpoint/2010/main" val="1757447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factors affect self-efficacy?</a:t>
            </a:r>
            <a:endParaRPr lang="en-US" dirty="0"/>
          </a:p>
        </p:txBody>
      </p:sp>
      <p:sp>
        <p:nvSpPr>
          <p:cNvPr id="3" name="Content Placeholder 2"/>
          <p:cNvSpPr>
            <a:spLocks noGrp="1"/>
          </p:cNvSpPr>
          <p:nvPr>
            <p:ph idx="1"/>
          </p:nvPr>
        </p:nvSpPr>
        <p:spPr/>
        <p:txBody>
          <a:bodyPr/>
          <a:lstStyle/>
          <a:p>
            <a:r>
              <a:rPr lang="en-US" dirty="0" smtClean="0">
                <a:solidFill>
                  <a:schemeClr val="bg1"/>
                </a:solidFill>
              </a:rPr>
              <a:t>*Past/Actual Performance</a:t>
            </a:r>
            <a:endParaRPr lang="en-US" dirty="0" smtClean="0">
              <a:solidFill>
                <a:schemeClr val="bg1"/>
              </a:solidFill>
            </a:endParaRPr>
          </a:p>
          <a:p>
            <a:r>
              <a:rPr lang="en-US" dirty="0" smtClean="0">
                <a:solidFill>
                  <a:schemeClr val="bg1"/>
                </a:solidFill>
              </a:rPr>
              <a:t>Vicarious Experiences</a:t>
            </a:r>
          </a:p>
          <a:p>
            <a:r>
              <a:rPr lang="en-US" dirty="0" smtClean="0">
                <a:solidFill>
                  <a:schemeClr val="bg1"/>
                </a:solidFill>
              </a:rPr>
              <a:t>Social Persuasion</a:t>
            </a:r>
          </a:p>
          <a:p>
            <a:r>
              <a:rPr lang="en-US" dirty="0" smtClean="0">
                <a:solidFill>
                  <a:schemeClr val="bg1"/>
                </a:solidFill>
              </a:rPr>
              <a:t>Physiological Indexes</a:t>
            </a:r>
          </a:p>
          <a:p>
            <a:endParaRPr lang="en-US" dirty="0">
              <a:solidFill>
                <a:schemeClr val="bg1"/>
              </a:solidFill>
            </a:endParaRPr>
          </a:p>
          <a:p>
            <a:endParaRPr lang="en-US" dirty="0" smtClean="0">
              <a:solidFill>
                <a:schemeClr val="bg1"/>
              </a:solidFill>
            </a:endParaRPr>
          </a:p>
          <a:p>
            <a:pPr marL="0" indent="0">
              <a:buNone/>
            </a:pPr>
            <a:r>
              <a:rPr lang="en-US" dirty="0" smtClean="0"/>
              <a:t>*Most important</a:t>
            </a:r>
            <a:endParaRPr lang="en-US" dirty="0"/>
          </a:p>
        </p:txBody>
      </p:sp>
      <p:sp>
        <p:nvSpPr>
          <p:cNvPr id="4" name="Rectangle 3"/>
          <p:cNvSpPr/>
          <p:nvPr/>
        </p:nvSpPr>
        <p:spPr>
          <a:xfrm>
            <a:off x="5486400" y="6400800"/>
            <a:ext cx="3461910" cy="369332"/>
          </a:xfrm>
          <a:prstGeom prst="rect">
            <a:avLst/>
          </a:prstGeom>
        </p:spPr>
        <p:txBody>
          <a:bodyPr wrap="none">
            <a:spAutoFit/>
          </a:bodyPr>
          <a:lstStyle/>
          <a:p>
            <a:r>
              <a:rPr lang="en-US" b="1" dirty="0">
                <a:solidFill>
                  <a:schemeClr val="bg1">
                    <a:lumMod val="75000"/>
                  </a:schemeClr>
                </a:solidFill>
              </a:rPr>
              <a:t>Brett D. Jones, 2012. Virginia Tech </a:t>
            </a:r>
            <a:endParaRPr lang="en-US" dirty="0">
              <a:solidFill>
                <a:schemeClr val="bg1">
                  <a:lumMod val="75000"/>
                </a:schemeClr>
              </a:solidFill>
            </a:endParaRPr>
          </a:p>
        </p:txBody>
      </p:sp>
    </p:spTree>
    <p:extLst>
      <p:ext uri="{BB962C8B-B14F-4D97-AF65-F5344CB8AC3E}">
        <p14:creationId xmlns:p14="http://schemas.microsoft.com/office/powerpoint/2010/main" val="19055842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Past/Actual </a:t>
            </a:r>
            <a:r>
              <a:rPr lang="en-US" dirty="0" smtClean="0"/>
              <a:t>Performance</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00200" y="1280853"/>
            <a:ext cx="5989108" cy="4491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0" y="5791200"/>
            <a:ext cx="1217641" cy="369332"/>
          </a:xfrm>
          <a:prstGeom prst="rect">
            <a:avLst/>
          </a:prstGeom>
          <a:noFill/>
        </p:spPr>
        <p:txBody>
          <a:bodyPr wrap="none" rtlCol="0">
            <a:spAutoFit/>
          </a:bodyPr>
          <a:lstStyle/>
          <a:p>
            <a:r>
              <a:rPr lang="en-US" dirty="0" smtClean="0">
                <a:hlinkClick r:id="rId3"/>
              </a:rPr>
              <a:t>Travis Pratt</a:t>
            </a:r>
            <a:endParaRPr lang="en-US" dirty="0"/>
          </a:p>
        </p:txBody>
      </p:sp>
    </p:spTree>
    <p:extLst>
      <p:ext uri="{BB962C8B-B14F-4D97-AF65-F5344CB8AC3E}">
        <p14:creationId xmlns:p14="http://schemas.microsoft.com/office/powerpoint/2010/main" val="2704684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Vicarious Experiences</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371600"/>
            <a:ext cx="5464401" cy="3825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105400" y="5562600"/>
            <a:ext cx="2286000" cy="369332"/>
          </a:xfrm>
          <a:prstGeom prst="rect">
            <a:avLst/>
          </a:prstGeom>
          <a:noFill/>
        </p:spPr>
        <p:txBody>
          <a:bodyPr wrap="square" rtlCol="0">
            <a:spAutoFit/>
          </a:bodyPr>
          <a:lstStyle/>
          <a:p>
            <a:r>
              <a:rPr lang="en-US" dirty="0" smtClean="0">
                <a:hlinkClick r:id="rId3"/>
              </a:rPr>
              <a:t>Bethany Hamilton</a:t>
            </a:r>
            <a:endParaRPr lang="en-US" dirty="0"/>
          </a:p>
        </p:txBody>
      </p:sp>
    </p:spTree>
    <p:extLst>
      <p:ext uri="{BB962C8B-B14F-4D97-AF65-F5344CB8AC3E}">
        <p14:creationId xmlns:p14="http://schemas.microsoft.com/office/powerpoint/2010/main" val="973741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Persuasion</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3482" y="1600200"/>
            <a:ext cx="4277035"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629400" y="6096000"/>
            <a:ext cx="1295400" cy="369332"/>
          </a:xfrm>
          <a:prstGeom prst="rect">
            <a:avLst/>
          </a:prstGeom>
          <a:noFill/>
        </p:spPr>
        <p:txBody>
          <a:bodyPr wrap="square" rtlCol="0">
            <a:spAutoFit/>
          </a:bodyPr>
          <a:lstStyle/>
          <a:p>
            <a:r>
              <a:rPr lang="en-US" dirty="0" smtClean="0">
                <a:hlinkClick r:id="rId3"/>
              </a:rPr>
              <a:t>Po</a:t>
            </a:r>
            <a:endParaRPr lang="en-US" dirty="0"/>
          </a:p>
        </p:txBody>
      </p:sp>
    </p:spTree>
    <p:extLst>
      <p:ext uri="{BB962C8B-B14F-4D97-AF65-F5344CB8AC3E}">
        <p14:creationId xmlns:p14="http://schemas.microsoft.com/office/powerpoint/2010/main" val="16504219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Indexes</a:t>
            </a:r>
            <a:endParaRPr lang="en-US" dirty="0"/>
          </a:p>
        </p:txBody>
      </p:sp>
      <p:sp>
        <p:nvSpPr>
          <p:cNvPr id="3" name="Content Placeholder 2"/>
          <p:cNvSpPr>
            <a:spLocks noGrp="1"/>
          </p:cNvSpPr>
          <p:nvPr>
            <p:ph idx="1"/>
          </p:nvPr>
        </p:nvSpPr>
        <p:spPr/>
        <p:txBody>
          <a:bodyPr>
            <a:normAutofit/>
          </a:bodyPr>
          <a:lstStyle/>
          <a:p>
            <a:pPr marL="0" indent="0">
              <a:buNone/>
            </a:pPr>
            <a:r>
              <a:rPr lang="en-US"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ANXIETY</a:t>
            </a:r>
            <a:endParaRPr lang="en-U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4" name="Rectangle 3"/>
          <p:cNvSpPr/>
          <p:nvPr/>
        </p:nvSpPr>
        <p:spPr>
          <a:xfrm>
            <a:off x="1478422" y="2743200"/>
            <a:ext cx="6019800" cy="156966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9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STRESS</a:t>
            </a:r>
            <a:endParaRPr lang="en-US" sz="9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Box 4"/>
          <p:cNvSpPr txBox="1"/>
          <p:nvPr/>
        </p:nvSpPr>
        <p:spPr>
          <a:xfrm>
            <a:off x="4724400" y="5638800"/>
            <a:ext cx="3810000" cy="369332"/>
          </a:xfrm>
          <a:prstGeom prst="rect">
            <a:avLst/>
          </a:prstGeom>
          <a:noFill/>
        </p:spPr>
        <p:txBody>
          <a:bodyPr wrap="square" rtlCol="0">
            <a:spAutoFit/>
          </a:bodyPr>
          <a:lstStyle/>
          <a:p>
            <a:r>
              <a:rPr lang="en-US" dirty="0" smtClean="0">
                <a:hlinkClick r:id="rId2"/>
              </a:rPr>
              <a:t>Mr. Bean</a:t>
            </a:r>
            <a:endParaRPr lang="en-US" dirty="0"/>
          </a:p>
        </p:txBody>
      </p:sp>
    </p:spTree>
    <p:extLst>
      <p:ext uri="{BB962C8B-B14F-4D97-AF65-F5344CB8AC3E}">
        <p14:creationId xmlns:p14="http://schemas.microsoft.com/office/powerpoint/2010/main" val="313235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Self-Efficacy Predict</a:t>
            </a:r>
            <a:endParaRPr lang="en-US" dirty="0"/>
          </a:p>
        </p:txBody>
      </p:sp>
      <p:sp>
        <p:nvSpPr>
          <p:cNvPr id="3" name="Content Placeholder 2"/>
          <p:cNvSpPr>
            <a:spLocks noGrp="1"/>
          </p:cNvSpPr>
          <p:nvPr>
            <p:ph idx="1"/>
          </p:nvPr>
        </p:nvSpPr>
        <p:spPr/>
        <p:txBody>
          <a:bodyPr/>
          <a:lstStyle/>
          <a:p>
            <a:r>
              <a:rPr lang="en-US" dirty="0" smtClean="0"/>
              <a:t>Motivation</a:t>
            </a:r>
          </a:p>
          <a:p>
            <a:r>
              <a:rPr lang="en-US" dirty="0" smtClean="0"/>
              <a:t>Learning</a:t>
            </a:r>
          </a:p>
          <a:p>
            <a:r>
              <a:rPr lang="en-US" dirty="0" smtClean="0"/>
              <a:t>Self-Regulation</a:t>
            </a:r>
          </a:p>
          <a:p>
            <a:r>
              <a:rPr lang="en-US" dirty="0" smtClean="0"/>
              <a:t>Achievement</a:t>
            </a:r>
            <a:endParaRPr lang="en-US" dirty="0"/>
          </a:p>
        </p:txBody>
      </p:sp>
      <p:sp>
        <p:nvSpPr>
          <p:cNvPr id="4" name="TextBox 3"/>
          <p:cNvSpPr txBox="1"/>
          <p:nvPr/>
        </p:nvSpPr>
        <p:spPr>
          <a:xfrm>
            <a:off x="5105400" y="6248400"/>
            <a:ext cx="4800600" cy="369332"/>
          </a:xfrm>
          <a:prstGeom prst="rect">
            <a:avLst/>
          </a:prstGeom>
          <a:noFill/>
        </p:spPr>
        <p:txBody>
          <a:bodyPr wrap="square" rtlCol="0">
            <a:spAutoFit/>
          </a:bodyPr>
          <a:lstStyle/>
          <a:p>
            <a:r>
              <a:rPr lang="en-US" b="1" dirty="0" smtClean="0">
                <a:solidFill>
                  <a:schemeClr val="bg1">
                    <a:lumMod val="75000"/>
                  </a:schemeClr>
                </a:solidFill>
              </a:rPr>
              <a:t>Brett </a:t>
            </a:r>
            <a:r>
              <a:rPr lang="en-US" b="1" dirty="0">
                <a:solidFill>
                  <a:schemeClr val="bg1">
                    <a:lumMod val="75000"/>
                  </a:schemeClr>
                </a:solidFill>
              </a:rPr>
              <a:t>D. </a:t>
            </a:r>
            <a:r>
              <a:rPr lang="en-US" b="1" dirty="0" smtClean="0">
                <a:solidFill>
                  <a:schemeClr val="bg1">
                    <a:lumMod val="75000"/>
                  </a:schemeClr>
                </a:solidFill>
              </a:rPr>
              <a:t>Jones, 2012. Virginia Tech </a:t>
            </a:r>
            <a:endParaRPr lang="en-US" dirty="0">
              <a:solidFill>
                <a:schemeClr val="bg1">
                  <a:lumMod val="75000"/>
                </a:schemeClr>
              </a:solidFill>
            </a:endParaRPr>
          </a:p>
        </p:txBody>
      </p:sp>
    </p:spTree>
    <p:extLst>
      <p:ext uri="{BB962C8B-B14F-4D97-AF65-F5344CB8AC3E}">
        <p14:creationId xmlns:p14="http://schemas.microsoft.com/office/powerpoint/2010/main" val="67703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related to self-efficacy</a:t>
            </a:r>
            <a:endParaRPr lang="en-US" dirty="0"/>
          </a:p>
        </p:txBody>
      </p:sp>
      <p:sp>
        <p:nvSpPr>
          <p:cNvPr id="3" name="Content Placeholder 2"/>
          <p:cNvSpPr>
            <a:spLocks noGrp="1"/>
          </p:cNvSpPr>
          <p:nvPr>
            <p:ph idx="1"/>
          </p:nvPr>
        </p:nvSpPr>
        <p:spPr/>
        <p:txBody>
          <a:bodyPr>
            <a:normAutofit lnSpcReduction="10000"/>
          </a:bodyPr>
          <a:lstStyle/>
          <a:p>
            <a:r>
              <a:rPr lang="en-US" dirty="0" smtClean="0"/>
              <a:t>A high level of self-efficacy does not compensate for lack of ability</a:t>
            </a:r>
          </a:p>
          <a:p>
            <a:r>
              <a:rPr lang="en-US" dirty="0" smtClean="0"/>
              <a:t>Having self-efficacy a little above ones true ability is ok, and probably ideal as it leads to more positive outcomes than lower self-efficacy.</a:t>
            </a:r>
          </a:p>
          <a:p>
            <a:r>
              <a:rPr lang="en-US" dirty="0" smtClean="0"/>
              <a:t>Too high self-efficacy can be problematic</a:t>
            </a:r>
          </a:p>
          <a:p>
            <a:r>
              <a:rPr lang="en-US" dirty="0" smtClean="0"/>
              <a:t>Students make choices based on other things beyond self-efficacy like values</a:t>
            </a:r>
            <a:endParaRPr lang="en-US" dirty="0"/>
          </a:p>
        </p:txBody>
      </p:sp>
      <p:sp>
        <p:nvSpPr>
          <p:cNvPr id="4" name="Rectangle 3"/>
          <p:cNvSpPr/>
          <p:nvPr/>
        </p:nvSpPr>
        <p:spPr>
          <a:xfrm>
            <a:off x="5562600" y="6400800"/>
            <a:ext cx="3461910" cy="369332"/>
          </a:xfrm>
          <a:prstGeom prst="rect">
            <a:avLst/>
          </a:prstGeom>
        </p:spPr>
        <p:txBody>
          <a:bodyPr wrap="none">
            <a:spAutoFit/>
          </a:bodyPr>
          <a:lstStyle/>
          <a:p>
            <a:r>
              <a:rPr lang="en-US" b="1" dirty="0">
                <a:solidFill>
                  <a:schemeClr val="bg1">
                    <a:lumMod val="75000"/>
                  </a:schemeClr>
                </a:solidFill>
              </a:rPr>
              <a:t>Brett D. Jones, 2012. Virginia Tech </a:t>
            </a:r>
            <a:endParaRPr lang="en-US" dirty="0">
              <a:solidFill>
                <a:schemeClr val="bg1">
                  <a:lumMod val="75000"/>
                </a:schemeClr>
              </a:solidFill>
            </a:endParaRPr>
          </a:p>
        </p:txBody>
      </p:sp>
    </p:spTree>
    <p:extLst>
      <p:ext uri="{BB962C8B-B14F-4D97-AF65-F5344CB8AC3E}">
        <p14:creationId xmlns:p14="http://schemas.microsoft.com/office/powerpoint/2010/main" val="40715885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How is self-efficacy different from other psychological concepts?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sz="2400" dirty="0" smtClean="0">
                <a:solidFill>
                  <a:schemeClr val="bg1"/>
                </a:solidFill>
              </a:rPr>
              <a:t>Self-efficacy</a:t>
            </a:r>
            <a:r>
              <a:rPr lang="en-US" sz="2400" dirty="0" smtClean="0"/>
              <a:t> - </a:t>
            </a:r>
            <a:r>
              <a:rPr lang="en-US" sz="2800" dirty="0" smtClean="0"/>
              <a:t>Perceived capabilities for learning or performing actions at designated levels” (</a:t>
            </a:r>
            <a:r>
              <a:rPr lang="en-US" sz="2800" dirty="0" err="1" smtClean="0"/>
              <a:t>Schunk</a:t>
            </a:r>
            <a:r>
              <a:rPr lang="en-US" sz="2800" dirty="0" smtClean="0"/>
              <a:t> and </a:t>
            </a:r>
            <a:r>
              <a:rPr lang="en-US" sz="2800" dirty="0" err="1" smtClean="0"/>
              <a:t>Pajares</a:t>
            </a:r>
            <a:r>
              <a:rPr lang="en-US" sz="2800" dirty="0" smtClean="0"/>
              <a:t>, 2009, p. 35 based on Bandura, 1997)</a:t>
            </a:r>
          </a:p>
          <a:p>
            <a:pPr marL="0" indent="0">
              <a:buNone/>
            </a:pPr>
            <a:endParaRPr lang="en-US" sz="2400" dirty="0" smtClean="0"/>
          </a:p>
          <a:p>
            <a:r>
              <a:rPr lang="en-US" sz="2800" dirty="0" smtClean="0">
                <a:solidFill>
                  <a:schemeClr val="bg1"/>
                </a:solidFill>
              </a:rPr>
              <a:t>Self-concept</a:t>
            </a:r>
            <a:r>
              <a:rPr lang="en-US" sz="2800" dirty="0" smtClean="0"/>
              <a:t> – one’s perception of herself, including ability-related perceptions and feelings about those ability-related perceptions (Bong and </a:t>
            </a:r>
            <a:r>
              <a:rPr lang="en-US" sz="2800" dirty="0" err="1" smtClean="0"/>
              <a:t>Skaalvik</a:t>
            </a:r>
            <a:r>
              <a:rPr lang="en-US" sz="2800" dirty="0" smtClean="0"/>
              <a:t>, 2003)</a:t>
            </a:r>
          </a:p>
          <a:p>
            <a:pPr marL="0" indent="0">
              <a:buNone/>
            </a:pPr>
            <a:endParaRPr lang="en-US" sz="2800" dirty="0" smtClean="0"/>
          </a:p>
          <a:p>
            <a:r>
              <a:rPr lang="en-US" sz="2800" dirty="0" smtClean="0">
                <a:solidFill>
                  <a:schemeClr val="bg1"/>
                </a:solidFill>
              </a:rPr>
              <a:t>Global self-esteem </a:t>
            </a:r>
            <a:r>
              <a:rPr lang="en-US" sz="2800" dirty="0" smtClean="0"/>
              <a:t>– an overall evaluation of the self as a person of worth (Rosenberg, 1979)</a:t>
            </a:r>
            <a:endParaRPr lang="en-US" sz="2800" dirty="0"/>
          </a:p>
        </p:txBody>
      </p:sp>
    </p:spTree>
    <p:extLst>
      <p:ext uri="{BB962C8B-B14F-4D97-AF65-F5344CB8AC3E}">
        <p14:creationId xmlns:p14="http://schemas.microsoft.com/office/powerpoint/2010/main" val="5971129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Self-concept is multidimensional and hierarchical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32845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553200" y="2787134"/>
            <a:ext cx="2209800" cy="369332"/>
          </a:xfrm>
          <a:prstGeom prst="rect">
            <a:avLst/>
          </a:prstGeom>
          <a:noFill/>
        </p:spPr>
        <p:txBody>
          <a:bodyPr wrap="square" rtlCol="0">
            <a:spAutoFit/>
          </a:bodyPr>
          <a:lstStyle/>
          <a:p>
            <a:r>
              <a:rPr lang="en-US" dirty="0" smtClean="0">
                <a:solidFill>
                  <a:schemeClr val="bg1"/>
                </a:solidFill>
              </a:rPr>
              <a:t>Self-esteem</a:t>
            </a:r>
            <a:endParaRPr lang="en-US" dirty="0">
              <a:solidFill>
                <a:schemeClr val="bg1"/>
              </a:solidFill>
            </a:endParaRPr>
          </a:p>
        </p:txBody>
      </p:sp>
      <p:sp>
        <p:nvSpPr>
          <p:cNvPr id="6" name="TextBox 5"/>
          <p:cNvSpPr txBox="1"/>
          <p:nvPr/>
        </p:nvSpPr>
        <p:spPr>
          <a:xfrm>
            <a:off x="5029200" y="5454134"/>
            <a:ext cx="2209800" cy="369332"/>
          </a:xfrm>
          <a:prstGeom prst="rect">
            <a:avLst/>
          </a:prstGeom>
          <a:noFill/>
        </p:spPr>
        <p:txBody>
          <a:bodyPr wrap="square" rtlCol="0">
            <a:spAutoFit/>
          </a:bodyPr>
          <a:lstStyle/>
          <a:p>
            <a:r>
              <a:rPr lang="en-US" dirty="0" smtClean="0">
                <a:solidFill>
                  <a:schemeClr val="bg1">
                    <a:lumMod val="50000"/>
                  </a:schemeClr>
                </a:solidFill>
              </a:rPr>
              <a:t>Self-efficacy</a:t>
            </a:r>
            <a:endParaRPr lang="en-US" dirty="0">
              <a:solidFill>
                <a:schemeClr val="bg1">
                  <a:lumMod val="50000"/>
                </a:schemeClr>
              </a:solidFill>
            </a:endParaRPr>
          </a:p>
        </p:txBody>
      </p:sp>
      <p:cxnSp>
        <p:nvCxnSpPr>
          <p:cNvPr id="8" name="Curved Connector 7"/>
          <p:cNvCxnSpPr/>
          <p:nvPr/>
        </p:nvCxnSpPr>
        <p:spPr>
          <a:xfrm>
            <a:off x="5562600" y="2719864"/>
            <a:ext cx="838200" cy="25193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urved Connector 9"/>
          <p:cNvCxnSpPr/>
          <p:nvPr/>
        </p:nvCxnSpPr>
        <p:spPr>
          <a:xfrm>
            <a:off x="4419600" y="5237504"/>
            <a:ext cx="457200" cy="3810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508045" y="6400800"/>
            <a:ext cx="3461910" cy="369332"/>
          </a:xfrm>
          <a:prstGeom prst="rect">
            <a:avLst/>
          </a:prstGeom>
        </p:spPr>
        <p:txBody>
          <a:bodyPr wrap="none">
            <a:spAutoFit/>
          </a:bodyPr>
          <a:lstStyle/>
          <a:p>
            <a:pPr lvl="0"/>
            <a:r>
              <a:rPr lang="en-US" b="1" dirty="0">
                <a:solidFill>
                  <a:prstClr val="white">
                    <a:lumMod val="75000"/>
                  </a:prstClr>
                </a:solidFill>
              </a:rPr>
              <a:t>Brett D. Jones, 2012. Virginia Tech </a:t>
            </a:r>
            <a:endParaRPr lang="en-US" dirty="0">
              <a:solidFill>
                <a:prstClr val="white">
                  <a:lumMod val="75000"/>
                </a:prstClr>
              </a:solidFill>
            </a:endParaRPr>
          </a:p>
        </p:txBody>
      </p:sp>
    </p:spTree>
    <p:extLst>
      <p:ext uri="{BB962C8B-B14F-4D97-AF65-F5344CB8AC3E}">
        <p14:creationId xmlns:p14="http://schemas.microsoft.com/office/powerpoint/2010/main" val="1459092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This Webinar</a:t>
            </a:r>
            <a:endParaRPr lang="en-US" dirty="0"/>
          </a:p>
        </p:txBody>
      </p:sp>
      <p:sp>
        <p:nvSpPr>
          <p:cNvPr id="3" name="Content Placeholder 2"/>
          <p:cNvSpPr>
            <a:spLocks noGrp="1"/>
          </p:cNvSpPr>
          <p:nvPr>
            <p:ph idx="1"/>
          </p:nvPr>
        </p:nvSpPr>
        <p:spPr/>
        <p:txBody>
          <a:bodyPr/>
          <a:lstStyle/>
          <a:p>
            <a:r>
              <a:rPr lang="en-US" dirty="0" smtClean="0"/>
              <a:t>Identify student </a:t>
            </a:r>
            <a:r>
              <a:rPr lang="en-US" dirty="0"/>
              <a:t>s</a:t>
            </a:r>
            <a:r>
              <a:rPr lang="en-US" dirty="0" smtClean="0"/>
              <a:t>uccess </a:t>
            </a:r>
            <a:r>
              <a:rPr lang="en-US" dirty="0"/>
              <a:t>f</a:t>
            </a:r>
            <a:r>
              <a:rPr lang="en-US" dirty="0" smtClean="0"/>
              <a:t>actors</a:t>
            </a:r>
          </a:p>
          <a:p>
            <a:r>
              <a:rPr lang="en-US" dirty="0" smtClean="0"/>
              <a:t>Define self-efficacy</a:t>
            </a:r>
          </a:p>
          <a:p>
            <a:r>
              <a:rPr lang="en-US" dirty="0" smtClean="0"/>
              <a:t>Understand what affects self-efficacy</a:t>
            </a:r>
          </a:p>
          <a:p>
            <a:r>
              <a:rPr lang="en-US" dirty="0" smtClean="0"/>
              <a:t>Identify what self-efficacy </a:t>
            </a:r>
            <a:r>
              <a:rPr lang="en-US" dirty="0" smtClean="0"/>
              <a:t>predicts</a:t>
            </a:r>
            <a:endParaRPr lang="en-US" dirty="0" smtClean="0"/>
          </a:p>
          <a:p>
            <a:r>
              <a:rPr lang="en-US" dirty="0" smtClean="0"/>
              <a:t>Understand what educators can do to impact self-efficacy</a:t>
            </a:r>
          </a:p>
          <a:p>
            <a:endParaRPr lang="en-US" dirty="0"/>
          </a:p>
        </p:txBody>
      </p:sp>
    </p:spTree>
    <p:extLst>
      <p:ext uri="{BB962C8B-B14F-4D97-AF65-F5344CB8AC3E}">
        <p14:creationId xmlns:p14="http://schemas.microsoft.com/office/powerpoint/2010/main" val="653998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 Label the following as self-efficacy, self-concept or self-esteem</a:t>
            </a:r>
            <a:endParaRPr lang="en-US" dirty="0"/>
          </a:p>
        </p:txBody>
      </p:sp>
      <p:sp>
        <p:nvSpPr>
          <p:cNvPr id="3" name="Content Placeholder 2"/>
          <p:cNvSpPr>
            <a:spLocks noGrp="1"/>
          </p:cNvSpPr>
          <p:nvPr>
            <p:ph idx="1"/>
          </p:nvPr>
        </p:nvSpPr>
        <p:spPr/>
        <p:txBody>
          <a:bodyPr/>
          <a:lstStyle/>
          <a:p>
            <a:r>
              <a:rPr lang="en-US" dirty="0" smtClean="0"/>
              <a:t>“I can put my ideas into writing”</a:t>
            </a:r>
          </a:p>
          <a:p>
            <a:r>
              <a:rPr lang="en-US" dirty="0" smtClean="0"/>
              <a:t>“On the whole, I am satisfied with myself”</a:t>
            </a:r>
          </a:p>
          <a:p>
            <a:r>
              <a:rPr lang="en-US" dirty="0" smtClean="0"/>
              <a:t>“I am good at science”</a:t>
            </a:r>
          </a:p>
          <a:p>
            <a:r>
              <a:rPr lang="en-US" dirty="0" smtClean="0"/>
              <a:t>“I’m confident I can choose an appropriate formula to solve a chemical problem”</a:t>
            </a:r>
            <a:endParaRPr lang="en-US" dirty="0"/>
          </a:p>
        </p:txBody>
      </p:sp>
    </p:spTree>
    <p:extLst>
      <p:ext uri="{BB962C8B-B14F-4D97-AF65-F5344CB8AC3E}">
        <p14:creationId xmlns:p14="http://schemas.microsoft.com/office/powerpoint/2010/main" val="1164581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Quiz – Label the following as self-efficacy, self-concept or self-esteem</a:t>
            </a:r>
            <a:endParaRPr lang="en-US" dirty="0"/>
          </a:p>
        </p:txBody>
      </p:sp>
      <p:sp>
        <p:nvSpPr>
          <p:cNvPr id="3" name="Content Placeholder 2"/>
          <p:cNvSpPr>
            <a:spLocks noGrp="1"/>
          </p:cNvSpPr>
          <p:nvPr>
            <p:ph idx="1"/>
          </p:nvPr>
        </p:nvSpPr>
        <p:spPr/>
        <p:txBody>
          <a:bodyPr/>
          <a:lstStyle/>
          <a:p>
            <a:r>
              <a:rPr lang="en-US" dirty="0" smtClean="0"/>
              <a:t>“I can put my ideas into writing” – </a:t>
            </a:r>
            <a:r>
              <a:rPr lang="en-US" dirty="0" smtClean="0">
                <a:solidFill>
                  <a:srgbClr val="FF0000"/>
                </a:solidFill>
              </a:rPr>
              <a:t>Self-efficacy</a:t>
            </a:r>
          </a:p>
          <a:p>
            <a:r>
              <a:rPr lang="en-US" dirty="0" smtClean="0"/>
              <a:t>“On the whole, I am satisfied with myself” – </a:t>
            </a:r>
            <a:r>
              <a:rPr lang="en-US" dirty="0" smtClean="0">
                <a:solidFill>
                  <a:srgbClr val="FF0000"/>
                </a:solidFill>
              </a:rPr>
              <a:t>Self-esteem</a:t>
            </a:r>
          </a:p>
          <a:p>
            <a:r>
              <a:rPr lang="en-US" dirty="0" smtClean="0"/>
              <a:t>“I am good at science” – </a:t>
            </a:r>
            <a:r>
              <a:rPr lang="en-US" dirty="0" smtClean="0">
                <a:solidFill>
                  <a:srgbClr val="FF0000"/>
                </a:solidFill>
              </a:rPr>
              <a:t>Self-concept</a:t>
            </a:r>
          </a:p>
          <a:p>
            <a:r>
              <a:rPr lang="en-US" dirty="0" smtClean="0"/>
              <a:t>“I’m confident I can choose an appropriate formula to solve a chemical problem” – </a:t>
            </a:r>
            <a:r>
              <a:rPr lang="en-US" dirty="0" smtClean="0">
                <a:solidFill>
                  <a:srgbClr val="FF0000"/>
                </a:solidFill>
              </a:rPr>
              <a:t>Self-efficacy</a:t>
            </a:r>
            <a:endParaRPr lang="en-US" dirty="0">
              <a:solidFill>
                <a:srgbClr val="FF0000"/>
              </a:solidFill>
            </a:endParaRPr>
          </a:p>
        </p:txBody>
      </p:sp>
    </p:spTree>
    <p:extLst>
      <p:ext uri="{BB962C8B-B14F-4D97-AF65-F5344CB8AC3E}">
        <p14:creationId xmlns:p14="http://schemas.microsoft.com/office/powerpoint/2010/main" val="34816783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Academic Achievement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Self-efficacy – </a:t>
            </a:r>
            <a:r>
              <a:rPr lang="en-US" dirty="0" smtClean="0"/>
              <a:t>high </a:t>
            </a:r>
            <a:r>
              <a:rPr lang="en-US" dirty="0" smtClean="0"/>
              <a:t>correlation</a:t>
            </a:r>
          </a:p>
          <a:p>
            <a:r>
              <a:rPr lang="en-US" dirty="0" smtClean="0"/>
              <a:t>Self-concept – some correlation</a:t>
            </a:r>
          </a:p>
          <a:p>
            <a:r>
              <a:rPr lang="en-US" dirty="0" smtClean="0"/>
              <a:t>Global self-esteem – no </a:t>
            </a:r>
            <a:r>
              <a:rPr lang="en-US" dirty="0" smtClean="0"/>
              <a:t>correlation</a:t>
            </a:r>
          </a:p>
          <a:p>
            <a:endParaRPr lang="en-US" dirty="0"/>
          </a:p>
          <a:p>
            <a:pPr marL="0" indent="0">
              <a:buNone/>
            </a:pPr>
            <a:r>
              <a:rPr lang="en-US" i="1" dirty="0"/>
              <a:t>The connection between self-efficacy and achievement gets stronger as students advance through school.  By the time students are in college, their self-efficacy beliefs are more strongly related to their achievement than any measure of their ability.  If we wish to develop high educational achievement among our students, it is essential that we begin building stronger self-efficacy as early as possible. </a:t>
            </a:r>
          </a:p>
          <a:p>
            <a:pPr marL="0" indent="0">
              <a:buNone/>
            </a:pPr>
            <a:endParaRPr lang="en-US" dirty="0"/>
          </a:p>
        </p:txBody>
      </p:sp>
      <p:sp>
        <p:nvSpPr>
          <p:cNvPr id="4" name="TextBox 3"/>
          <p:cNvSpPr txBox="1"/>
          <p:nvPr/>
        </p:nvSpPr>
        <p:spPr>
          <a:xfrm>
            <a:off x="4495800" y="5715000"/>
            <a:ext cx="4800600" cy="369332"/>
          </a:xfrm>
          <a:prstGeom prst="rect">
            <a:avLst/>
          </a:prstGeom>
          <a:noFill/>
        </p:spPr>
        <p:txBody>
          <a:bodyPr wrap="square" rtlCol="0">
            <a:spAutoFit/>
          </a:bodyPr>
          <a:lstStyle/>
          <a:p>
            <a:r>
              <a:rPr lang="en-US" b="1" dirty="0" smtClean="0">
                <a:solidFill>
                  <a:schemeClr val="bg1">
                    <a:lumMod val="75000"/>
                  </a:schemeClr>
                </a:solidFill>
              </a:rPr>
              <a:t>Albert Bandura, 1986</a:t>
            </a:r>
            <a:endParaRPr lang="en-US" dirty="0">
              <a:solidFill>
                <a:schemeClr val="bg1">
                  <a:lumMod val="75000"/>
                </a:schemeClr>
              </a:solidFill>
            </a:endParaRPr>
          </a:p>
        </p:txBody>
      </p:sp>
    </p:spTree>
    <p:extLst>
      <p:ext uri="{BB962C8B-B14F-4D97-AF65-F5344CB8AC3E}">
        <p14:creationId xmlns:p14="http://schemas.microsoft.com/office/powerpoint/2010/main" val="1288639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educators foster self-efficacy</a:t>
            </a:r>
            <a:endParaRPr lang="en-US" dirty="0"/>
          </a:p>
        </p:txBody>
      </p:sp>
      <p:sp>
        <p:nvSpPr>
          <p:cNvPr id="3" name="Content Placeholder 2"/>
          <p:cNvSpPr>
            <a:spLocks noGrp="1"/>
          </p:cNvSpPr>
          <p:nvPr>
            <p:ph idx="1"/>
          </p:nvPr>
        </p:nvSpPr>
        <p:spPr/>
        <p:txBody>
          <a:bodyPr/>
          <a:lstStyle/>
          <a:p>
            <a:r>
              <a:rPr lang="en-US" dirty="0" smtClean="0"/>
              <a:t>Past/Actual Performance</a:t>
            </a:r>
            <a:endParaRPr lang="en-US" dirty="0" smtClean="0"/>
          </a:p>
          <a:p>
            <a:r>
              <a:rPr lang="en-US" dirty="0" smtClean="0"/>
              <a:t>Vicarious Experiences</a:t>
            </a:r>
          </a:p>
          <a:p>
            <a:r>
              <a:rPr lang="en-US" dirty="0" smtClean="0"/>
              <a:t>Social Persuasion</a:t>
            </a:r>
          </a:p>
          <a:p>
            <a:r>
              <a:rPr lang="en-US" dirty="0" smtClean="0"/>
              <a:t>Physiological Indexes</a:t>
            </a:r>
            <a:endParaRPr lang="en-US" dirty="0"/>
          </a:p>
        </p:txBody>
      </p:sp>
    </p:spTree>
    <p:extLst>
      <p:ext uri="{BB962C8B-B14F-4D97-AF65-F5344CB8AC3E}">
        <p14:creationId xmlns:p14="http://schemas.microsoft.com/office/powerpoint/2010/main" val="5410219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normAutofit/>
          </a:bodyPr>
          <a:lstStyle/>
          <a:p>
            <a:r>
              <a:rPr lang="en-US" sz="2400" dirty="0" smtClean="0"/>
              <a:t>Provide students with meaningful choices as to the topics they can study, the materials they can use, the strategies they can implement, and/or the students with whom they can work.</a:t>
            </a:r>
          </a:p>
          <a:p>
            <a:r>
              <a:rPr lang="en-US" sz="2400" dirty="0"/>
              <a:t> Allow students to control the pace of the </a:t>
            </a:r>
            <a:r>
              <a:rPr lang="en-US" sz="2400" dirty="0" smtClean="0"/>
              <a:t>lesson</a:t>
            </a:r>
          </a:p>
          <a:p>
            <a:r>
              <a:rPr lang="en-US" sz="2400" dirty="0"/>
              <a:t>Provide rationales for rules and </a:t>
            </a:r>
            <a:r>
              <a:rPr lang="en-US" sz="2400" dirty="0" smtClean="0"/>
              <a:t>directions –typing</a:t>
            </a:r>
          </a:p>
          <a:p>
            <a:r>
              <a:rPr lang="en-US" sz="2400" dirty="0"/>
              <a:t> Explicitly state to students how the material is related to their interests, career goals, and/or the real world</a:t>
            </a:r>
            <a:r>
              <a:rPr lang="en-US" sz="2400" dirty="0" smtClean="0"/>
              <a:t>.</a:t>
            </a:r>
          </a:p>
          <a:p>
            <a:r>
              <a:rPr lang="en-US" sz="2400" dirty="0"/>
              <a:t> Provide opportunities for students to engage in activities that demonstrate the usefulness of the content to their future career or in the real world. Service learning activities</a:t>
            </a:r>
          </a:p>
        </p:txBody>
      </p:sp>
    </p:spTree>
    <p:extLst>
      <p:ext uri="{BB962C8B-B14F-4D97-AF65-F5344CB8AC3E}">
        <p14:creationId xmlns:p14="http://schemas.microsoft.com/office/powerpoint/2010/main" val="1464556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2400" dirty="0" smtClean="0"/>
              <a:t>Make </a:t>
            </a:r>
            <a:r>
              <a:rPr lang="en-US" sz="2400" dirty="0"/>
              <a:t>the expectations for the course activities clear and explicit. </a:t>
            </a:r>
          </a:p>
          <a:p>
            <a:r>
              <a:rPr lang="en-US" sz="2400" dirty="0"/>
              <a:t>Provide clear and understandable directions for all assignments</a:t>
            </a:r>
            <a:r>
              <a:rPr lang="en-US" sz="2400" dirty="0" smtClean="0"/>
              <a:t>.</a:t>
            </a:r>
          </a:p>
          <a:p>
            <a:r>
              <a:rPr lang="en-US" sz="2400" dirty="0"/>
              <a:t>Divide longer or more complex learning activities into manageable sections that challenge, but do not overwhelm students</a:t>
            </a:r>
            <a:r>
              <a:rPr lang="en-US" sz="2400" dirty="0" smtClean="0"/>
              <a:t>.</a:t>
            </a:r>
          </a:p>
          <a:p>
            <a:r>
              <a:rPr lang="en-US" sz="2400" dirty="0"/>
              <a:t> Think broadly about ways in which they can provide feedback to students</a:t>
            </a:r>
            <a:r>
              <a:rPr lang="en-US" sz="2400" dirty="0" smtClean="0"/>
              <a:t>. – twitter</a:t>
            </a:r>
          </a:p>
          <a:p>
            <a:r>
              <a:rPr lang="en-US" sz="2400" dirty="0"/>
              <a:t>Include any of the following elements into </a:t>
            </a:r>
            <a:r>
              <a:rPr lang="en-US" sz="2400" dirty="0" smtClean="0"/>
              <a:t>activities </a:t>
            </a:r>
            <a:r>
              <a:rPr lang="en-US" sz="2400" dirty="0"/>
              <a:t>to enhance the situational interest: novelty, food, social interaction, games and puzzles, fantasy, humor, narrative, physical movement, or content related to injury, sex, or </a:t>
            </a:r>
            <a:r>
              <a:rPr lang="en-US" sz="2400" dirty="0" smtClean="0"/>
              <a:t>scandal</a:t>
            </a:r>
          </a:p>
          <a:p>
            <a:r>
              <a:rPr lang="en-US" sz="2400" dirty="0"/>
              <a:t>Show concern for students’ successes and failures. One way to accomplish this is to stay in touch with your students on a fairly regular basis</a:t>
            </a:r>
          </a:p>
        </p:txBody>
      </p:sp>
    </p:spTree>
    <p:extLst>
      <p:ext uri="{BB962C8B-B14F-4D97-AF65-F5344CB8AC3E}">
        <p14:creationId xmlns:p14="http://schemas.microsoft.com/office/powerpoint/2010/main" val="27837620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600" dirty="0"/>
              <a:t>Compliment Students on the Skills They Develop </a:t>
            </a:r>
          </a:p>
          <a:p>
            <a:r>
              <a:rPr lang="en-US" sz="2600" dirty="0"/>
              <a:t>Help Students Practice Lack-of-Effort Explanations for Poor Performance </a:t>
            </a:r>
          </a:p>
          <a:p>
            <a:r>
              <a:rPr lang="en-US" sz="2600" dirty="0"/>
              <a:t>Avoid the Appearance of Unsolicited Help </a:t>
            </a:r>
          </a:p>
          <a:p>
            <a:r>
              <a:rPr lang="en-US" sz="2600" dirty="0"/>
              <a:t>Promote Recognition of Progress During a Lesson </a:t>
            </a:r>
          </a:p>
          <a:p>
            <a:r>
              <a:rPr lang="en-US" sz="2600" dirty="0"/>
              <a:t>Help Students Set Goals </a:t>
            </a:r>
          </a:p>
          <a:p>
            <a:r>
              <a:rPr lang="en-US" sz="2600" dirty="0"/>
              <a:t>Help Students Document Their Growth </a:t>
            </a:r>
          </a:p>
          <a:p>
            <a:r>
              <a:rPr lang="en-US" sz="2600" dirty="0"/>
              <a:t>Use Peer Models </a:t>
            </a:r>
          </a:p>
          <a:p>
            <a:r>
              <a:rPr lang="en-US" sz="2600" dirty="0"/>
              <a:t>Help Students Serve as their Own Model </a:t>
            </a:r>
          </a:p>
          <a:p>
            <a:endParaRPr lang="en-US" dirty="0"/>
          </a:p>
        </p:txBody>
      </p:sp>
    </p:spTree>
    <p:extLst>
      <p:ext uri="{BB962C8B-B14F-4D97-AF65-F5344CB8AC3E}">
        <p14:creationId xmlns:p14="http://schemas.microsoft.com/office/powerpoint/2010/main" val="30845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Self-efficacy and Student Motivation</a:t>
            </a:r>
            <a:endParaRPr lang="en-US" dirty="0"/>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56" t="1052" r="-2" b="-133"/>
          <a:stretch/>
        </p:blipFill>
        <p:spPr bwMode="auto">
          <a:xfrm>
            <a:off x="2553077" y="1647731"/>
            <a:ext cx="3544231" cy="447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891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371600"/>
            <a:ext cx="6055895"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38800" y="5417920"/>
            <a:ext cx="2590800" cy="369332"/>
          </a:xfrm>
          <a:prstGeom prst="rect">
            <a:avLst/>
          </a:prstGeom>
          <a:noFill/>
        </p:spPr>
        <p:txBody>
          <a:bodyPr wrap="square" rtlCol="0">
            <a:spAutoFit/>
          </a:bodyPr>
          <a:lstStyle/>
          <a:p>
            <a:r>
              <a:rPr lang="en-US" dirty="0" smtClean="0">
                <a:hlinkClick r:id="rId3"/>
              </a:rPr>
              <a:t>Leah Morgan</a:t>
            </a:r>
            <a:endParaRPr lang="en-US" dirty="0"/>
          </a:p>
        </p:txBody>
      </p:sp>
    </p:spTree>
    <p:extLst>
      <p:ext uri="{BB962C8B-B14F-4D97-AF65-F5344CB8AC3E}">
        <p14:creationId xmlns:p14="http://schemas.microsoft.com/office/powerpoint/2010/main" val="41118860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In your current practice, how can you develop self-efficacy with the </a:t>
            </a:r>
            <a:r>
              <a:rPr lang="en-US" dirty="0" smtClean="0">
                <a:hlinkClick r:id="rId2"/>
              </a:rPr>
              <a:t>students</a:t>
            </a:r>
            <a:r>
              <a:rPr lang="en-US" dirty="0" smtClean="0"/>
              <a:t> with whom you work?</a:t>
            </a:r>
          </a:p>
          <a:p>
            <a:r>
              <a:rPr lang="en-US" dirty="0" smtClean="0"/>
              <a:t>What are three key concepts you learned today?</a:t>
            </a:r>
          </a:p>
          <a:p>
            <a:r>
              <a:rPr lang="en-US" dirty="0" smtClean="0"/>
              <a:t>What would you like to know more about?</a:t>
            </a:r>
            <a:endParaRPr lang="en-US" dirty="0"/>
          </a:p>
        </p:txBody>
      </p:sp>
    </p:spTree>
    <p:extLst>
      <p:ext uri="{BB962C8B-B14F-4D97-AF65-F5344CB8AC3E}">
        <p14:creationId xmlns:p14="http://schemas.microsoft.com/office/powerpoint/2010/main" val="13304793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Objec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t="23175" b="16508"/>
          <a:stretch>
            <a:fillRect/>
          </a:stretch>
        </p:blipFill>
        <p:spPr bwMode="auto">
          <a:xfrm>
            <a:off x="674688" y="322263"/>
            <a:ext cx="7931150"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374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8000" dirty="0" smtClean="0"/>
              <a:t>"It's </a:t>
            </a:r>
            <a:r>
              <a:rPr lang="en-US" sz="8000" dirty="0" err="1" smtClean="0"/>
              <a:t>kinda</a:t>
            </a:r>
            <a:r>
              <a:rPr lang="en-US" sz="8000" dirty="0" smtClean="0"/>
              <a:t> fun to do the impossible."</a:t>
            </a:r>
          </a:p>
          <a:p>
            <a:pPr marL="0" indent="0">
              <a:buNone/>
            </a:pPr>
            <a:r>
              <a:rPr lang="en-US" sz="4000" dirty="0" smtClean="0"/>
              <a:t> 					~ Walt Disney ~</a:t>
            </a:r>
            <a:endParaRPr lang="en-US" sz="40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196" y="4267200"/>
            <a:ext cx="1524000"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31968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normAutofit fontScale="25000" lnSpcReduction="20000"/>
          </a:bodyPr>
          <a:lstStyle/>
          <a:p>
            <a:r>
              <a:rPr lang="en-US" dirty="0"/>
              <a:t>http://www.gifted.uconn.edu/siegle/selfefficacy/section1.html </a:t>
            </a:r>
            <a:r>
              <a:rPr lang="en-US" dirty="0" smtClean="0"/>
              <a:t> University </a:t>
            </a:r>
            <a:r>
              <a:rPr lang="en-US" dirty="0" smtClean="0"/>
              <a:t>of Conn website</a:t>
            </a:r>
          </a:p>
          <a:p>
            <a:r>
              <a:rPr lang="en-US" dirty="0">
                <a:hlinkClick r:id="rId2"/>
              </a:rPr>
              <a:t>http://p20motivationlab.org</a:t>
            </a:r>
            <a:r>
              <a:rPr lang="en-US" dirty="0" smtClean="0">
                <a:hlinkClick r:id="rId2"/>
              </a:rPr>
              <a:t>/</a:t>
            </a:r>
            <a:r>
              <a:rPr lang="en-US" dirty="0" smtClean="0"/>
              <a:t> University of Kentucky website on self-efficacy</a:t>
            </a:r>
            <a:endParaRPr lang="en-US" dirty="0"/>
          </a:p>
          <a:p>
            <a:r>
              <a:rPr lang="en-US" dirty="0" smtClean="0"/>
              <a:t>Self-Efficacy </a:t>
            </a:r>
            <a:r>
              <a:rPr lang="en-US" dirty="0"/>
              <a:t>in Sport, by Deborah </a:t>
            </a:r>
            <a:r>
              <a:rPr lang="en-US" dirty="0" err="1"/>
              <a:t>Feltz</a:t>
            </a:r>
            <a:r>
              <a:rPr lang="en-US" dirty="0"/>
              <a:t>, Sandra Short, and Philip Sullivan. [See the Announcement!]</a:t>
            </a:r>
          </a:p>
          <a:p>
            <a:r>
              <a:rPr lang="en-US" dirty="0"/>
              <a:t>Academic Motivation of Adolescents (chapter on self-efficacy by Prof. </a:t>
            </a:r>
            <a:r>
              <a:rPr lang="en-US" dirty="0" err="1"/>
              <a:t>Schunk</a:t>
            </a:r>
            <a:r>
              <a:rPr lang="en-US" dirty="0"/>
              <a:t>). Also </a:t>
            </a:r>
            <a:r>
              <a:rPr lang="en-US" dirty="0" smtClean="0"/>
              <a:t>see</a:t>
            </a:r>
            <a:endParaRPr lang="en-US" dirty="0"/>
          </a:p>
          <a:p>
            <a:r>
              <a:rPr lang="en-US" dirty="0"/>
              <a:t>International Perspectives on Adolescence.</a:t>
            </a:r>
          </a:p>
          <a:p>
            <a:r>
              <a:rPr lang="en-US" dirty="0"/>
              <a:t>General Issues on the Education of Adolescents.</a:t>
            </a:r>
          </a:p>
          <a:p>
            <a:r>
              <a:rPr lang="en-US" dirty="0"/>
              <a:t>Educating Adolescents: Challenges and Strategies.</a:t>
            </a:r>
          </a:p>
          <a:p>
            <a:r>
              <a:rPr lang="en-US" dirty="0"/>
              <a:t>Prof. Bandura's Self-efficacy: The Exercise of Control.</a:t>
            </a:r>
          </a:p>
          <a:p>
            <a:r>
              <a:rPr lang="en-US" dirty="0"/>
              <a:t>Description and chapter contents.</a:t>
            </a:r>
          </a:p>
          <a:p>
            <a:r>
              <a:rPr lang="en-US" dirty="0"/>
              <a:t>Chapter outline, created by Prof. Giovanni </a:t>
            </a:r>
            <a:r>
              <a:rPr lang="en-US" dirty="0" err="1"/>
              <a:t>Valiante</a:t>
            </a:r>
            <a:r>
              <a:rPr lang="en-US" dirty="0"/>
              <a:t>, Rollins College.</a:t>
            </a:r>
          </a:p>
          <a:p>
            <a:r>
              <a:rPr lang="en-US" dirty="0"/>
              <a:t>Reference List, provided by Prof. Bandura (html document).</a:t>
            </a:r>
          </a:p>
          <a:p>
            <a:r>
              <a:rPr lang="en-US" dirty="0"/>
              <a:t>Complete draft of Chapter 6 - Cognitive Functioning.</a:t>
            </a:r>
          </a:p>
          <a:p>
            <a:r>
              <a:rPr lang="en-US" dirty="0"/>
              <a:t>Prof. Bandura's Social Foundations of Thought and Action: A Social Cognitive Theory.</a:t>
            </a:r>
          </a:p>
          <a:p>
            <a:r>
              <a:rPr lang="en-US" dirty="0"/>
              <a:t>Have a look at selected passages from this book.</a:t>
            </a:r>
          </a:p>
          <a:p>
            <a:r>
              <a:rPr lang="en-US" dirty="0"/>
              <a:t>Missing pages 496-497 from later editions of this book.</a:t>
            </a:r>
          </a:p>
          <a:p>
            <a:r>
              <a:rPr lang="en-US" dirty="0"/>
              <a:t>In Spanish by Martinez Roca, Barcelona (</a:t>
            </a:r>
            <a:r>
              <a:rPr lang="en-US" dirty="0" err="1"/>
              <a:t>Pensamiento</a:t>
            </a:r>
            <a:r>
              <a:rPr lang="en-US" dirty="0"/>
              <a:t> y </a:t>
            </a:r>
            <a:r>
              <a:rPr lang="en-US" dirty="0" err="1"/>
              <a:t>accion</a:t>
            </a:r>
            <a:r>
              <a:rPr lang="en-US" dirty="0"/>
              <a:t>, #84-270-1162-8).</a:t>
            </a:r>
          </a:p>
          <a:p>
            <a:r>
              <a:rPr lang="en-US" dirty="0"/>
              <a:t>Prof. Bandura's Self-Efficacy in Changing Societies.</a:t>
            </a:r>
          </a:p>
          <a:p>
            <a:endParaRPr lang="en-US" dirty="0"/>
          </a:p>
          <a:p>
            <a:r>
              <a:rPr lang="en-US" dirty="0"/>
              <a:t>Published in Spanish by </a:t>
            </a:r>
            <a:r>
              <a:rPr lang="en-US" dirty="0" err="1"/>
              <a:t>Desclée</a:t>
            </a:r>
            <a:r>
              <a:rPr lang="en-US" dirty="0"/>
              <a:t> De </a:t>
            </a:r>
            <a:r>
              <a:rPr lang="en-US" dirty="0" err="1"/>
              <a:t>Brouwer</a:t>
            </a:r>
            <a:r>
              <a:rPr lang="en-US" dirty="0"/>
              <a:t>, Bilbao</a:t>
            </a:r>
          </a:p>
          <a:p>
            <a:r>
              <a:rPr lang="en-US" dirty="0"/>
              <a:t>Prof. Bandura's Social Learning Theory.</a:t>
            </a:r>
          </a:p>
          <a:p>
            <a:r>
              <a:rPr lang="en-US" dirty="0"/>
              <a:t>Prof. Zimmerman's Developing Self-Regulated Learners.</a:t>
            </a:r>
          </a:p>
          <a:p>
            <a:r>
              <a:rPr lang="en-US" dirty="0"/>
              <a:t>         ο  Professor Zimmerman has a first-rate chapter in </a:t>
            </a:r>
            <a:r>
              <a:rPr lang="en-US" dirty="0" err="1"/>
              <a:t>Pajares</a:t>
            </a:r>
            <a:r>
              <a:rPr lang="en-US" dirty="0"/>
              <a:t> and </a:t>
            </a:r>
            <a:r>
              <a:rPr lang="en-US" dirty="0" err="1"/>
              <a:t>Urdan's</a:t>
            </a:r>
            <a:r>
              <a:rPr lang="en-US" dirty="0"/>
              <a:t> book on academic motivation.</a:t>
            </a:r>
          </a:p>
          <a:p>
            <a:r>
              <a:rPr lang="en-US" dirty="0"/>
              <a:t>         ο  And another chapter in the new self-efficacy volume.</a:t>
            </a:r>
          </a:p>
          <a:p>
            <a:r>
              <a:rPr lang="en-US" dirty="0"/>
              <a:t>Prof. </a:t>
            </a:r>
            <a:r>
              <a:rPr lang="en-US" dirty="0" err="1"/>
              <a:t>Valiante's</a:t>
            </a:r>
            <a:r>
              <a:rPr lang="en-US" dirty="0"/>
              <a:t> outstanding new book Fearless Golf - self-efficacy brought to sports.</a:t>
            </a:r>
          </a:p>
          <a:p>
            <a:r>
              <a:rPr lang="en-US" dirty="0"/>
              <a:t>James Maddux's Self-Efficacy, Adaptation, and Adjustment.</a:t>
            </a:r>
          </a:p>
          <a:p>
            <a:r>
              <a:rPr lang="en-US" dirty="0"/>
              <a:t>         ο  Description and chapter contents.</a:t>
            </a:r>
          </a:p>
          <a:p>
            <a:r>
              <a:rPr lang="en-US" dirty="0"/>
              <a:t>Ralf </a:t>
            </a:r>
            <a:r>
              <a:rPr lang="en-US" dirty="0" err="1"/>
              <a:t>Schwarzer's</a:t>
            </a:r>
            <a:r>
              <a:rPr lang="en-US" dirty="0"/>
              <a:t> Self-Efficacy: Thought Control of Action.</a:t>
            </a:r>
          </a:p>
          <a:p>
            <a:r>
              <a:rPr lang="en-US" dirty="0"/>
              <a:t>M. J. </a:t>
            </a:r>
            <a:r>
              <a:rPr lang="en-US" dirty="0" err="1"/>
              <a:t>Kernis's</a:t>
            </a:r>
            <a:r>
              <a:rPr lang="en-US" dirty="0"/>
              <a:t> Efficacy, Agency, and Self-Esteem.</a:t>
            </a:r>
          </a:p>
          <a:p>
            <a:r>
              <a:rPr lang="en-US" dirty="0"/>
              <a:t>Self-Efficacy in Nursing, edited by Lenz and </a:t>
            </a:r>
            <a:r>
              <a:rPr lang="en-US" dirty="0" err="1"/>
              <a:t>Shortridge</a:t>
            </a:r>
            <a:r>
              <a:rPr lang="en-US" dirty="0"/>
              <a:t>-Baggett</a:t>
            </a:r>
          </a:p>
          <a:p>
            <a:r>
              <a:rPr lang="en-US" dirty="0"/>
              <a:t>Michael </a:t>
            </a:r>
            <a:r>
              <a:rPr lang="en-US" dirty="0" err="1"/>
              <a:t>Aleksiuk's</a:t>
            </a:r>
            <a:r>
              <a:rPr lang="en-US" dirty="0"/>
              <a:t>, Power Therapy: Maximizing Well-Being Through Self-Efficacy.</a:t>
            </a:r>
          </a:p>
          <a:p>
            <a:r>
              <a:rPr lang="en-US" dirty="0"/>
              <a:t>And here is </a:t>
            </a:r>
            <a:r>
              <a:rPr lang="en-US" dirty="0" err="1"/>
              <a:t>Caprara</a:t>
            </a:r>
            <a:r>
              <a:rPr lang="en-US" dirty="0"/>
              <a:t> and </a:t>
            </a:r>
            <a:r>
              <a:rPr lang="en-US" dirty="0" err="1"/>
              <a:t>Cervone's</a:t>
            </a:r>
            <a:r>
              <a:rPr lang="en-US" dirty="0"/>
              <a:t> Personality: Determinants, Dynamics, and Potentials .</a:t>
            </a:r>
          </a:p>
          <a:p>
            <a:r>
              <a:rPr lang="en-US" dirty="0"/>
              <a:t>Also see Richard Evans' Albert Bandura: The Man and His Ideas - A Dialogue.</a:t>
            </a:r>
          </a:p>
        </p:txBody>
      </p:sp>
    </p:spTree>
    <p:extLst>
      <p:ext uri="{BB962C8B-B14F-4D97-AF65-F5344CB8AC3E}">
        <p14:creationId xmlns:p14="http://schemas.microsoft.com/office/powerpoint/2010/main" val="30616902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457200"/>
            <a:ext cx="8229600" cy="914400"/>
          </a:xfrm>
        </p:spPr>
        <p:txBody>
          <a:bodyPr/>
          <a:lstStyle/>
          <a:p>
            <a:r>
              <a:rPr lang="en-US" altLang="en-US" smtClean="0"/>
              <a:t>Individual Exploration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749580"/>
              </p:ext>
            </p:extLst>
          </p:nvPr>
        </p:nvGraphicFramePr>
        <p:xfrm>
          <a:off x="609600" y="1295400"/>
          <a:ext cx="8229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1524000" y="2438400"/>
            <a:ext cx="1676400" cy="2001838"/>
          </a:xfrm>
          <a:prstGeom prst="straightConnector1">
            <a:avLst/>
          </a:prstGeom>
          <a:ln w="317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701" name="TextBox 8"/>
          <p:cNvSpPr txBox="1">
            <a:spLocks noChangeArrowheads="1"/>
          </p:cNvSpPr>
          <p:nvPr/>
        </p:nvSpPr>
        <p:spPr bwMode="auto">
          <a:xfrm>
            <a:off x="736600" y="2068513"/>
            <a:ext cx="773113" cy="36988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a:t>YOU!</a:t>
            </a:r>
          </a:p>
        </p:txBody>
      </p:sp>
      <p:sp>
        <p:nvSpPr>
          <p:cNvPr id="29702" name="TextBox 4"/>
          <p:cNvSpPr txBox="1">
            <a:spLocks noChangeArrowheads="1"/>
          </p:cNvSpPr>
          <p:nvPr/>
        </p:nvSpPr>
        <p:spPr bwMode="auto">
          <a:xfrm>
            <a:off x="5181600" y="6172200"/>
            <a:ext cx="3657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100" i="1"/>
              <a:t>Academic Innovations Bull's-eye</a:t>
            </a:r>
          </a:p>
        </p:txBody>
      </p:sp>
    </p:spTree>
    <p:extLst>
      <p:ext uri="{BB962C8B-B14F-4D97-AF65-F5344CB8AC3E}">
        <p14:creationId xmlns:p14="http://schemas.microsoft.com/office/powerpoint/2010/main" val="4185448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pPr lvl="0"/>
            <a:r>
              <a:rPr lang="en-US" i="1" dirty="0" smtClean="0">
                <a:latin typeface="Arial" pitchFamily="34" charset="0"/>
                <a:ea typeface="Calibri" pitchFamily="34" charset="0"/>
                <a:cs typeface="Arial" pitchFamily="34" charset="0"/>
              </a:rPr>
              <a:t>The </a:t>
            </a:r>
            <a:r>
              <a:rPr lang="en-US" i="1" dirty="0">
                <a:latin typeface="Arial" pitchFamily="34" charset="0"/>
                <a:ea typeface="Calibri" pitchFamily="34" charset="0"/>
                <a:cs typeface="Arial" pitchFamily="34" charset="0"/>
              </a:rPr>
              <a:t>MUSIC Inventory</a:t>
            </a:r>
            <a:r>
              <a:rPr lang="en-US" b="1" dirty="0">
                <a:latin typeface="Arial" pitchFamily="34" charset="0"/>
                <a:ea typeface="Calibri" pitchFamily="34" charset="0"/>
                <a:cs typeface="Arial" pitchFamily="34" charset="0"/>
              </a:rPr>
              <a:t> </a:t>
            </a:r>
            <a:r>
              <a:rPr lang="en-US" i="1" dirty="0">
                <a:latin typeface="Arial" pitchFamily="34" charset="0"/>
                <a:ea typeface="Calibri" pitchFamily="34" charset="0"/>
                <a:cs typeface="Arial" pitchFamily="34" charset="0"/>
              </a:rPr>
              <a:t>Constructs and Their Definitions </a:t>
            </a:r>
            <a:r>
              <a:rPr lang="en-US" sz="6600" dirty="0">
                <a:latin typeface="Arial" pitchFamily="34" charset="0"/>
                <a:cs typeface="Arial" pitchFamily="34" charset="0"/>
              </a:rPr>
              <a:t/>
            </a:r>
            <a:br>
              <a:rPr lang="en-US" sz="6600" dirty="0">
                <a:latin typeface="Arial" pitchFamily="34" charset="0"/>
                <a:cs typeface="Arial"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72638934"/>
              </p:ext>
            </p:extLst>
          </p:nvPr>
        </p:nvGraphicFramePr>
        <p:xfrm>
          <a:off x="1066800" y="1981199"/>
          <a:ext cx="7543800" cy="3977640"/>
        </p:xfrm>
        <a:graphic>
          <a:graphicData uri="http://schemas.openxmlformats.org/drawingml/2006/table">
            <a:tbl>
              <a:tblPr firstRow="1" firstCol="1" bandRow="1">
                <a:tableStyleId>{5C22544A-7EE6-4342-B048-85BDC9FD1C3A}</a:tableStyleId>
              </a:tblPr>
              <a:tblGrid>
                <a:gridCol w="2457350"/>
                <a:gridCol w="5086450"/>
              </a:tblGrid>
              <a:tr h="514350">
                <a:tc>
                  <a:txBody>
                    <a:bodyPr/>
                    <a:lstStyle/>
                    <a:p>
                      <a:pPr marL="0" marR="0" algn="ctr">
                        <a:spcBef>
                          <a:spcPts val="0"/>
                        </a:spcBef>
                        <a:spcAft>
                          <a:spcPts val="0"/>
                        </a:spcAft>
                      </a:pPr>
                      <a:r>
                        <a:rPr lang="en-US" sz="1100" dirty="0">
                          <a:effectLst/>
                        </a:rPr>
                        <a:t> </a:t>
                      </a:r>
                      <a:endParaRPr lang="en-US" sz="1100" dirty="0">
                        <a:effectLst/>
                        <a:latin typeface="Arial"/>
                        <a:ea typeface="Calibri"/>
                      </a:endParaRPr>
                    </a:p>
                  </a:txBody>
                  <a:tcPr marL="68580" marR="68580" marT="0" marB="0">
                    <a:solidFill>
                      <a:schemeClr val="accent6">
                        <a:lumMod val="40000"/>
                        <a:lumOff val="60000"/>
                      </a:schemeClr>
                    </a:solidFill>
                  </a:tcPr>
                </a:tc>
                <a:tc>
                  <a:txBody>
                    <a:bodyPr/>
                    <a:lstStyle/>
                    <a:p>
                      <a:pPr marL="0" marR="0" algn="ctr">
                        <a:spcBef>
                          <a:spcPts val="0"/>
                        </a:spcBef>
                        <a:spcAft>
                          <a:spcPts val="0"/>
                        </a:spcAft>
                      </a:pPr>
                      <a:r>
                        <a:rPr lang="en-US" sz="1100" dirty="0">
                          <a:effectLst/>
                        </a:rPr>
                        <a:t>Definition</a:t>
                      </a:r>
                      <a:endParaRPr lang="en-US" sz="1100" dirty="0">
                        <a:effectLst/>
                        <a:latin typeface="Arial"/>
                        <a:ea typeface="Calibri"/>
                      </a:endParaRPr>
                    </a:p>
                  </a:txBody>
                  <a:tcPr marL="68580" marR="68580" marT="0" marB="0">
                    <a:solidFill>
                      <a:schemeClr val="accent6">
                        <a:lumMod val="40000"/>
                        <a:lumOff val="60000"/>
                      </a:schemeClr>
                    </a:solidFill>
                  </a:tcPr>
                </a:tc>
              </a:tr>
              <a:tr h="514350">
                <a:tc>
                  <a:txBody>
                    <a:bodyPr/>
                    <a:lstStyle/>
                    <a:p>
                      <a:pPr marL="0" marR="0" algn="ctr">
                        <a:spcBef>
                          <a:spcPts val="0"/>
                        </a:spcBef>
                        <a:spcAft>
                          <a:spcPts val="0"/>
                        </a:spcAft>
                      </a:pPr>
                      <a:r>
                        <a:rPr lang="en-US" sz="1400" b="0" dirty="0">
                          <a:solidFill>
                            <a:schemeClr val="bg1">
                              <a:lumMod val="50000"/>
                            </a:schemeClr>
                          </a:solidFill>
                          <a:effectLst/>
                        </a:rPr>
                        <a:t>Constructs</a:t>
                      </a:r>
                      <a:endParaRPr lang="en-US" sz="1400" b="0" dirty="0">
                        <a:solidFill>
                          <a:schemeClr val="bg1">
                            <a:lumMod val="50000"/>
                          </a:schemeClr>
                        </a:solidFill>
                        <a:effectLst/>
                        <a:latin typeface="Arial"/>
                        <a:ea typeface="Calibri"/>
                      </a:endParaRPr>
                    </a:p>
                  </a:txBody>
                  <a:tcPr marL="68580" marR="68580" marT="0" marB="0">
                    <a:solidFill>
                      <a:schemeClr val="accent6">
                        <a:lumMod val="40000"/>
                        <a:lumOff val="60000"/>
                      </a:schemeClr>
                    </a:solidFill>
                  </a:tcPr>
                </a:tc>
                <a:tc>
                  <a:txBody>
                    <a:bodyPr/>
                    <a:lstStyle/>
                    <a:p>
                      <a:pPr marL="0" marR="0" algn="ctr">
                        <a:spcBef>
                          <a:spcPts val="0"/>
                        </a:spcBef>
                        <a:spcAft>
                          <a:spcPts val="0"/>
                        </a:spcAft>
                      </a:pPr>
                      <a:r>
                        <a:rPr lang="en-US" sz="1400" dirty="0">
                          <a:solidFill>
                            <a:schemeClr val="tx1"/>
                          </a:solidFill>
                          <a:effectLst/>
                        </a:rPr>
                        <a:t>The degree to which a student believes that:</a:t>
                      </a:r>
                      <a:endParaRPr lang="en-US" sz="1400" dirty="0">
                        <a:solidFill>
                          <a:schemeClr val="tx1"/>
                        </a:solidFill>
                        <a:effectLst/>
                        <a:latin typeface="Arial"/>
                        <a:ea typeface="Calibri"/>
                      </a:endParaRPr>
                    </a:p>
                  </a:txBody>
                  <a:tcPr marL="68580" marR="68580" marT="0" marB="0">
                    <a:solidFill>
                      <a:schemeClr val="accent6">
                        <a:lumMod val="40000"/>
                        <a:lumOff val="60000"/>
                      </a:schemeClr>
                    </a:solidFill>
                  </a:tcPr>
                </a:tc>
              </a:tr>
              <a:tr h="514350">
                <a:tc>
                  <a:txBody>
                    <a:bodyPr/>
                    <a:lstStyle/>
                    <a:p>
                      <a:pPr marL="0" marR="0">
                        <a:spcBef>
                          <a:spcPts val="0"/>
                        </a:spcBef>
                        <a:spcAft>
                          <a:spcPts val="0"/>
                        </a:spcAft>
                      </a:pPr>
                      <a:r>
                        <a:rPr lang="en-US" sz="1800" dirty="0" err="1" smtClean="0">
                          <a:solidFill>
                            <a:schemeClr val="bg1">
                              <a:lumMod val="50000"/>
                            </a:schemeClr>
                          </a:solidFill>
                          <a:effectLst/>
                        </a:rPr>
                        <a:t>e</a:t>
                      </a:r>
                      <a:r>
                        <a:rPr lang="en-US" sz="1800" dirty="0" err="1" smtClean="0">
                          <a:solidFill>
                            <a:srgbClr val="EB2743"/>
                          </a:solidFill>
                          <a:effectLst/>
                        </a:rPr>
                        <a:t>M</a:t>
                      </a:r>
                      <a:r>
                        <a:rPr lang="en-US" sz="1800" dirty="0" err="1" smtClean="0">
                          <a:solidFill>
                            <a:schemeClr val="bg1">
                              <a:lumMod val="50000"/>
                            </a:schemeClr>
                          </a:solidFill>
                          <a:effectLst/>
                        </a:rPr>
                        <a:t>powerment</a:t>
                      </a:r>
                      <a:endParaRPr lang="en-US" sz="1800" dirty="0">
                        <a:solidFill>
                          <a:schemeClr val="bg1">
                            <a:lumMod val="50000"/>
                          </a:schemeClr>
                        </a:solidFill>
                        <a:effectLst/>
                        <a:latin typeface="Arial"/>
                        <a:ea typeface="Calibri"/>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dirty="0">
                          <a:effectLst/>
                        </a:rPr>
                        <a:t>he or she has control of his or her learning environment in the course</a:t>
                      </a:r>
                      <a:endParaRPr lang="en-US" sz="1800" dirty="0">
                        <a:effectLst/>
                        <a:latin typeface="Arial"/>
                        <a:ea typeface="Calibri"/>
                      </a:endParaRPr>
                    </a:p>
                  </a:txBody>
                  <a:tcPr marL="68580" marR="68580" marT="0" marB="0">
                    <a:solidFill>
                      <a:schemeClr val="accent6">
                        <a:lumMod val="40000"/>
                        <a:lumOff val="60000"/>
                      </a:schemeClr>
                    </a:solidFill>
                  </a:tcPr>
                </a:tc>
              </a:tr>
              <a:tr h="514350">
                <a:tc>
                  <a:txBody>
                    <a:bodyPr/>
                    <a:lstStyle/>
                    <a:p>
                      <a:pPr marL="0" marR="0">
                        <a:spcBef>
                          <a:spcPts val="0"/>
                        </a:spcBef>
                        <a:spcAft>
                          <a:spcPts val="0"/>
                        </a:spcAft>
                      </a:pPr>
                      <a:r>
                        <a:rPr lang="en-US" sz="1800" dirty="0" smtClean="0">
                          <a:solidFill>
                            <a:srgbClr val="EB2743"/>
                          </a:solidFill>
                          <a:effectLst/>
                        </a:rPr>
                        <a:t>U</a:t>
                      </a:r>
                      <a:r>
                        <a:rPr lang="en-US" sz="1800" dirty="0" smtClean="0">
                          <a:solidFill>
                            <a:schemeClr val="bg1">
                              <a:lumMod val="50000"/>
                            </a:schemeClr>
                          </a:solidFill>
                          <a:effectLst/>
                        </a:rPr>
                        <a:t>sefulness</a:t>
                      </a:r>
                      <a:endParaRPr lang="en-US" sz="1800" dirty="0">
                        <a:solidFill>
                          <a:schemeClr val="bg1">
                            <a:lumMod val="50000"/>
                          </a:schemeClr>
                        </a:solidFill>
                        <a:effectLst/>
                        <a:latin typeface="Arial"/>
                        <a:ea typeface="Calibri"/>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dirty="0">
                          <a:effectLst/>
                        </a:rPr>
                        <a:t>the coursework is useful to his or her future</a:t>
                      </a:r>
                      <a:endParaRPr lang="en-US" sz="1800" dirty="0">
                        <a:effectLst/>
                        <a:latin typeface="Arial"/>
                        <a:ea typeface="Calibri"/>
                      </a:endParaRPr>
                    </a:p>
                  </a:txBody>
                  <a:tcPr marL="68580" marR="68580" marT="0" marB="0">
                    <a:solidFill>
                      <a:schemeClr val="accent6">
                        <a:lumMod val="40000"/>
                        <a:lumOff val="60000"/>
                      </a:schemeClr>
                    </a:solidFill>
                  </a:tcPr>
                </a:tc>
              </a:tr>
              <a:tr h="514350">
                <a:tc>
                  <a:txBody>
                    <a:bodyPr/>
                    <a:lstStyle/>
                    <a:p>
                      <a:pPr marL="0" marR="0">
                        <a:spcBef>
                          <a:spcPts val="0"/>
                        </a:spcBef>
                        <a:spcAft>
                          <a:spcPts val="0"/>
                        </a:spcAft>
                      </a:pPr>
                      <a:r>
                        <a:rPr lang="en-US" sz="1800" dirty="0">
                          <a:solidFill>
                            <a:srgbClr val="EB2743"/>
                          </a:solidFill>
                          <a:effectLst/>
                        </a:rPr>
                        <a:t>S</a:t>
                      </a:r>
                      <a:r>
                        <a:rPr lang="en-US" sz="1800" dirty="0">
                          <a:solidFill>
                            <a:schemeClr val="bg1">
                              <a:lumMod val="50000"/>
                            </a:schemeClr>
                          </a:solidFill>
                          <a:effectLst/>
                        </a:rPr>
                        <a:t>uccess</a:t>
                      </a:r>
                      <a:endParaRPr lang="en-US" sz="1800" dirty="0">
                        <a:solidFill>
                          <a:schemeClr val="bg1">
                            <a:lumMod val="50000"/>
                          </a:schemeClr>
                        </a:solidFill>
                        <a:effectLst/>
                        <a:latin typeface="Arial"/>
                        <a:ea typeface="Calibri"/>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dirty="0">
                          <a:effectLst/>
                        </a:rPr>
                        <a:t>he or she can succeed at the coursework</a:t>
                      </a:r>
                      <a:endParaRPr lang="en-US" sz="1800" dirty="0">
                        <a:effectLst/>
                        <a:latin typeface="Arial"/>
                        <a:ea typeface="Calibri"/>
                      </a:endParaRPr>
                    </a:p>
                  </a:txBody>
                  <a:tcPr marL="68580" marR="68580" marT="0" marB="0">
                    <a:solidFill>
                      <a:schemeClr val="accent6">
                        <a:lumMod val="40000"/>
                        <a:lumOff val="60000"/>
                      </a:schemeClr>
                    </a:solidFill>
                  </a:tcPr>
                </a:tc>
              </a:tr>
              <a:tr h="514350">
                <a:tc>
                  <a:txBody>
                    <a:bodyPr/>
                    <a:lstStyle/>
                    <a:p>
                      <a:pPr marL="0" marR="0">
                        <a:spcBef>
                          <a:spcPts val="0"/>
                        </a:spcBef>
                        <a:spcAft>
                          <a:spcPts val="0"/>
                        </a:spcAft>
                      </a:pPr>
                      <a:r>
                        <a:rPr lang="en-US" sz="1800" dirty="0">
                          <a:solidFill>
                            <a:srgbClr val="EB2743"/>
                          </a:solidFill>
                          <a:effectLst/>
                        </a:rPr>
                        <a:t>I</a:t>
                      </a:r>
                      <a:r>
                        <a:rPr lang="en-US" sz="1800" dirty="0">
                          <a:solidFill>
                            <a:schemeClr val="bg1">
                              <a:lumMod val="50000"/>
                            </a:schemeClr>
                          </a:solidFill>
                          <a:effectLst/>
                        </a:rPr>
                        <a:t>nterest (situational)</a:t>
                      </a:r>
                      <a:endParaRPr lang="en-US" sz="1800" dirty="0">
                        <a:solidFill>
                          <a:schemeClr val="bg1">
                            <a:lumMod val="50000"/>
                          </a:schemeClr>
                        </a:solidFill>
                        <a:effectLst/>
                        <a:latin typeface="Arial"/>
                        <a:ea typeface="Calibri"/>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dirty="0">
                          <a:effectLst/>
                        </a:rPr>
                        <a:t>the instructional methods and coursework are interesting or enjoyable</a:t>
                      </a:r>
                      <a:endParaRPr lang="en-US" sz="1800" dirty="0">
                        <a:effectLst/>
                        <a:latin typeface="Arial"/>
                        <a:ea typeface="Calibri"/>
                      </a:endParaRPr>
                    </a:p>
                  </a:txBody>
                  <a:tcPr marL="68580" marR="68580" marT="0" marB="0">
                    <a:solidFill>
                      <a:schemeClr val="accent6">
                        <a:lumMod val="40000"/>
                        <a:lumOff val="60000"/>
                      </a:schemeClr>
                    </a:solidFill>
                  </a:tcPr>
                </a:tc>
              </a:tr>
              <a:tr h="723901">
                <a:tc>
                  <a:txBody>
                    <a:bodyPr/>
                    <a:lstStyle/>
                    <a:p>
                      <a:pPr marL="0" marR="0">
                        <a:spcBef>
                          <a:spcPts val="0"/>
                        </a:spcBef>
                        <a:spcAft>
                          <a:spcPts val="0"/>
                        </a:spcAft>
                      </a:pPr>
                      <a:r>
                        <a:rPr lang="en-US" sz="1800" dirty="0">
                          <a:solidFill>
                            <a:srgbClr val="EB2743"/>
                          </a:solidFill>
                          <a:effectLst/>
                        </a:rPr>
                        <a:t>C</a:t>
                      </a:r>
                      <a:r>
                        <a:rPr lang="en-US" sz="1800" dirty="0">
                          <a:solidFill>
                            <a:schemeClr val="bg1">
                              <a:lumMod val="50000"/>
                            </a:schemeClr>
                          </a:solidFill>
                          <a:effectLst/>
                        </a:rPr>
                        <a:t>aring (academic and personal)</a:t>
                      </a:r>
                      <a:endParaRPr lang="en-US" sz="1800" dirty="0">
                        <a:solidFill>
                          <a:schemeClr val="bg1">
                            <a:lumMod val="50000"/>
                          </a:schemeClr>
                        </a:solidFill>
                        <a:effectLst/>
                        <a:latin typeface="Arial"/>
                        <a:ea typeface="Calibri"/>
                      </a:endParaRPr>
                    </a:p>
                  </a:txBody>
                  <a:tcPr marL="68580" marR="68580" marT="0" marB="0">
                    <a:solidFill>
                      <a:schemeClr val="accent6">
                        <a:lumMod val="40000"/>
                        <a:lumOff val="60000"/>
                      </a:schemeClr>
                    </a:solidFill>
                  </a:tcPr>
                </a:tc>
                <a:tc>
                  <a:txBody>
                    <a:bodyPr/>
                    <a:lstStyle/>
                    <a:p>
                      <a:pPr marL="0" marR="0">
                        <a:spcBef>
                          <a:spcPts val="0"/>
                        </a:spcBef>
                        <a:spcAft>
                          <a:spcPts val="0"/>
                        </a:spcAft>
                      </a:pPr>
                      <a:r>
                        <a:rPr lang="en-US" sz="1800" dirty="0">
                          <a:effectLst/>
                        </a:rPr>
                        <a:t>the instructor cares about whether the student succeeds in the coursework and cares about the student’s well-being</a:t>
                      </a:r>
                      <a:endParaRPr lang="en-US" sz="1800" dirty="0">
                        <a:effectLst/>
                        <a:latin typeface="Arial"/>
                        <a:ea typeface="Calibri"/>
                      </a:endParaRPr>
                    </a:p>
                  </a:txBody>
                  <a:tcPr marL="68580" marR="68580" marT="0" marB="0">
                    <a:solidFill>
                      <a:schemeClr val="accent6">
                        <a:lumMod val="40000"/>
                        <a:lumOff val="60000"/>
                      </a:schemeClr>
                    </a:solidFill>
                  </a:tcPr>
                </a:tc>
              </a:tr>
            </a:tbl>
          </a:graphicData>
        </a:graphic>
      </p:graphicFrame>
      <p:sp>
        <p:nvSpPr>
          <p:cNvPr id="8" name="Rectangle 7"/>
          <p:cNvSpPr/>
          <p:nvPr/>
        </p:nvSpPr>
        <p:spPr>
          <a:xfrm>
            <a:off x="5181600" y="6096000"/>
            <a:ext cx="3405419" cy="369332"/>
          </a:xfrm>
          <a:prstGeom prst="rect">
            <a:avLst/>
          </a:prstGeom>
        </p:spPr>
        <p:txBody>
          <a:bodyPr wrap="none">
            <a:spAutoFit/>
          </a:bodyPr>
          <a:lstStyle/>
          <a:p>
            <a:r>
              <a:rPr lang="en-US" dirty="0">
                <a:solidFill>
                  <a:schemeClr val="bg1">
                    <a:lumMod val="75000"/>
                  </a:schemeClr>
                </a:solidFill>
              </a:rPr>
              <a:t>Brett D. Jones, </a:t>
            </a:r>
            <a:r>
              <a:rPr lang="en-US" dirty="0" smtClean="0">
                <a:solidFill>
                  <a:schemeClr val="bg1">
                    <a:lumMod val="75000"/>
                  </a:schemeClr>
                </a:solidFill>
              </a:rPr>
              <a:t>2014. </a:t>
            </a:r>
            <a:r>
              <a:rPr lang="en-US" dirty="0">
                <a:solidFill>
                  <a:schemeClr val="bg1">
                    <a:lumMod val="75000"/>
                  </a:schemeClr>
                </a:solidFill>
              </a:rPr>
              <a:t>Virginia Tech </a:t>
            </a:r>
          </a:p>
        </p:txBody>
      </p:sp>
    </p:spTree>
    <p:extLst>
      <p:ext uri="{BB962C8B-B14F-4D97-AF65-F5344CB8AC3E}">
        <p14:creationId xmlns:p14="http://schemas.microsoft.com/office/powerpoint/2010/main" val="739632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MUSIC Model of Academic Achievement</a:t>
            </a:r>
            <a:endParaRPr lang="en-US" dirty="0"/>
          </a:p>
        </p:txBody>
      </p:sp>
      <p:sp>
        <p:nvSpPr>
          <p:cNvPr id="3" name="Content Placeholder 2"/>
          <p:cNvSpPr>
            <a:spLocks noGrp="1"/>
          </p:cNvSpPr>
          <p:nvPr>
            <p:ph idx="1"/>
          </p:nvPr>
        </p:nvSpPr>
        <p:spPr/>
        <p:txBody>
          <a:bodyPr>
            <a:normAutofit lnSpcReduction="10000"/>
          </a:bodyPr>
          <a:lstStyle/>
          <a:p>
            <a:r>
              <a:rPr lang="en-US" dirty="0" err="1" smtClean="0"/>
              <a:t>e</a:t>
            </a:r>
            <a:r>
              <a:rPr lang="en-US" dirty="0" err="1" smtClean="0">
                <a:solidFill>
                  <a:srgbClr val="FF0000"/>
                </a:solidFill>
              </a:rPr>
              <a:t>M</a:t>
            </a:r>
            <a:r>
              <a:rPr lang="en-US" dirty="0" err="1" smtClean="0"/>
              <a:t>powerment</a:t>
            </a:r>
            <a:r>
              <a:rPr lang="en-US" dirty="0" smtClean="0"/>
              <a:t>  - </a:t>
            </a:r>
            <a:r>
              <a:rPr lang="en-US" sz="2400" dirty="0"/>
              <a:t>“Above all, be the heroine of your life, not the victim</a:t>
            </a:r>
            <a:r>
              <a:rPr lang="en-US" sz="2400" dirty="0" smtClean="0"/>
              <a:t>.” - Nora Ephron</a:t>
            </a:r>
          </a:p>
          <a:p>
            <a:r>
              <a:rPr lang="en-US" sz="2800" dirty="0" smtClean="0">
                <a:solidFill>
                  <a:srgbClr val="FF0000"/>
                </a:solidFill>
              </a:rPr>
              <a:t>U</a:t>
            </a:r>
            <a:r>
              <a:rPr lang="en-US" sz="2800" dirty="0" smtClean="0"/>
              <a:t>sefulness</a:t>
            </a:r>
            <a:r>
              <a:rPr lang="en-US" sz="2400" dirty="0" smtClean="0"/>
              <a:t> </a:t>
            </a:r>
            <a:r>
              <a:rPr lang="en-US" sz="2400" dirty="0"/>
              <a:t>- “Any fact becomes important when it's connected to another.” </a:t>
            </a:r>
            <a:r>
              <a:rPr lang="en-US" sz="2400" dirty="0" smtClean="0"/>
              <a:t> - Umberto Eco </a:t>
            </a:r>
          </a:p>
          <a:p>
            <a:r>
              <a:rPr lang="en-US" sz="2800" dirty="0" smtClean="0">
                <a:solidFill>
                  <a:srgbClr val="FF0000"/>
                </a:solidFill>
              </a:rPr>
              <a:t>S</a:t>
            </a:r>
            <a:r>
              <a:rPr lang="en-US" sz="2800" dirty="0" smtClean="0"/>
              <a:t>uccess</a:t>
            </a:r>
            <a:r>
              <a:rPr lang="en-US" sz="2400" dirty="0" smtClean="0"/>
              <a:t> </a:t>
            </a:r>
            <a:r>
              <a:rPr lang="en-US" sz="2400" dirty="0"/>
              <a:t>- In order to succeed, your desire for success should be greater than your fear of </a:t>
            </a:r>
            <a:r>
              <a:rPr lang="en-US" sz="2400" dirty="0" smtClean="0"/>
              <a:t>failure.  - Bill </a:t>
            </a:r>
            <a:r>
              <a:rPr lang="en-US" sz="2400" dirty="0"/>
              <a:t>Cosby</a:t>
            </a:r>
          </a:p>
          <a:p>
            <a:r>
              <a:rPr lang="en-US" sz="3000" dirty="0" smtClean="0">
                <a:solidFill>
                  <a:srgbClr val="FF0000"/>
                </a:solidFill>
              </a:rPr>
              <a:t>I</a:t>
            </a:r>
            <a:r>
              <a:rPr lang="en-US" sz="3000" dirty="0" smtClean="0"/>
              <a:t>nteresting</a:t>
            </a:r>
            <a:r>
              <a:rPr lang="en-US" sz="2400" dirty="0" smtClean="0"/>
              <a:t> – </a:t>
            </a:r>
            <a:r>
              <a:rPr lang="en-US" sz="2400" dirty="0"/>
              <a:t>“A </a:t>
            </a:r>
            <a:r>
              <a:rPr lang="en-US" sz="2400" dirty="0"/>
              <a:t>sense of curiosity is nature’s original school of </a:t>
            </a:r>
            <a:r>
              <a:rPr lang="en-US" sz="2400" dirty="0"/>
              <a:t>education” (Smiley Blanton)</a:t>
            </a:r>
            <a:endParaRPr lang="en-US" sz="2400" dirty="0"/>
          </a:p>
          <a:p>
            <a:r>
              <a:rPr lang="en-US" sz="3000" dirty="0">
                <a:solidFill>
                  <a:srgbClr val="FF0000"/>
                </a:solidFill>
              </a:rPr>
              <a:t>C</a:t>
            </a:r>
            <a:r>
              <a:rPr lang="en-US" sz="3000" dirty="0"/>
              <a:t>aring</a:t>
            </a:r>
            <a:r>
              <a:rPr lang="en-US" sz="2400" dirty="0"/>
              <a:t> - </a:t>
            </a:r>
            <a:r>
              <a:rPr lang="en-US" sz="2400" dirty="0"/>
              <a:t>“No significant learning occurs without a significant relationship” (James Comer)</a:t>
            </a:r>
            <a:endParaRPr lang="en-US" sz="2400" dirty="0"/>
          </a:p>
          <a:p>
            <a:endParaRPr lang="en-US" dirty="0"/>
          </a:p>
        </p:txBody>
      </p:sp>
    </p:spTree>
    <p:extLst>
      <p:ext uri="{BB962C8B-B14F-4D97-AF65-F5344CB8AC3E}">
        <p14:creationId xmlns:p14="http://schemas.microsoft.com/office/powerpoint/2010/main" val="4242705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Students need to believe they can succeed if they put forth effort</a:t>
            </a:r>
            <a:r>
              <a:rPr lang="en-US" dirty="0"/>
              <a:t> </a:t>
            </a:r>
          </a:p>
        </p:txBody>
      </p:sp>
      <p:graphicFrame>
        <p:nvGraphicFramePr>
          <p:cNvPr id="5" name="Diagram 4"/>
          <p:cNvGraphicFramePr/>
          <p:nvPr>
            <p:extLst>
              <p:ext uri="{D42A27DB-BD31-4B8C-83A1-F6EECF244321}">
                <p14:modId xmlns:p14="http://schemas.microsoft.com/office/powerpoint/2010/main" val="3963428566"/>
              </p:ext>
            </p:extLst>
          </p:nvPr>
        </p:nvGraphicFramePr>
        <p:xfrm>
          <a:off x="2057400" y="2438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01813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Start with a Quiz</a:t>
            </a:r>
            <a:endParaRPr lang="en-US" dirty="0"/>
          </a:p>
        </p:txBody>
      </p:sp>
      <p:sp>
        <p:nvSpPr>
          <p:cNvPr id="3" name="Content Placeholder 2"/>
          <p:cNvSpPr>
            <a:spLocks noGrp="1"/>
          </p:cNvSpPr>
          <p:nvPr>
            <p:ph idx="1"/>
          </p:nvPr>
        </p:nvSpPr>
        <p:spPr/>
        <p:txBody>
          <a:bodyPr>
            <a:normAutofit/>
          </a:bodyPr>
          <a:lstStyle/>
          <a:p>
            <a:r>
              <a:rPr lang="en-US" dirty="0" smtClean="0"/>
              <a:t>On a scale of 1-5</a:t>
            </a:r>
            <a:endParaRPr lang="en-US" dirty="0"/>
          </a:p>
          <a:p>
            <a:pPr lvl="1"/>
            <a:r>
              <a:rPr lang="en-US" dirty="0" smtClean="0"/>
              <a:t>1 = not confident</a:t>
            </a:r>
          </a:p>
          <a:p>
            <a:pPr lvl="1"/>
            <a:r>
              <a:rPr lang="en-US" dirty="0" smtClean="0"/>
              <a:t>3 = somewhat confident</a:t>
            </a:r>
          </a:p>
          <a:p>
            <a:pPr lvl="1"/>
            <a:r>
              <a:rPr lang="en-US" dirty="0" smtClean="0"/>
              <a:t>5 = very confident</a:t>
            </a:r>
          </a:p>
          <a:p>
            <a:r>
              <a:rPr lang="en-US" dirty="0" smtClean="0"/>
              <a:t>How confident are you that if asked run:</a:t>
            </a:r>
          </a:p>
          <a:p>
            <a:r>
              <a:rPr lang="en-US" dirty="0" smtClean="0"/>
              <a:t>100 yards</a:t>
            </a:r>
          </a:p>
          <a:p>
            <a:r>
              <a:rPr lang="en-US" dirty="0" smtClean="0"/>
              <a:t>5k</a:t>
            </a:r>
          </a:p>
          <a:p>
            <a:r>
              <a:rPr lang="en-US" dirty="0" smtClean="0">
                <a:hlinkClick r:id="rId2"/>
              </a:rPr>
              <a:t>a marathon</a:t>
            </a:r>
            <a:endParaRPr lang="en-US" dirty="0" smtClean="0"/>
          </a:p>
          <a:p>
            <a:pPr marL="457200" lvl="1" indent="0">
              <a:buNone/>
            </a:pPr>
            <a:endParaRPr lang="en-US" dirty="0"/>
          </a:p>
        </p:txBody>
      </p:sp>
    </p:spTree>
    <p:extLst>
      <p:ext uri="{BB962C8B-B14F-4D97-AF65-F5344CB8AC3E}">
        <p14:creationId xmlns:p14="http://schemas.microsoft.com/office/powerpoint/2010/main" val="98511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Saturday</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4764" y="1600200"/>
            <a:ext cx="3394472" cy="4525963"/>
          </a:xfrm>
        </p:spPr>
      </p:pic>
    </p:spTree>
    <p:extLst>
      <p:ext uri="{BB962C8B-B14F-4D97-AF65-F5344CB8AC3E}">
        <p14:creationId xmlns:p14="http://schemas.microsoft.com/office/powerpoint/2010/main" val="28329272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1219</Words>
  <Application>Microsoft Office PowerPoint</Application>
  <PresentationFormat>On-screen Show (4:3)</PresentationFormat>
  <Paragraphs>194</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Self Efficacy</vt:lpstr>
      <vt:lpstr>In This Webinar</vt:lpstr>
      <vt:lpstr>PowerPoint Presentation</vt:lpstr>
      <vt:lpstr>Individual Exploration</vt:lpstr>
      <vt:lpstr>The MUSIC Inventory Constructs and Their Definitions  </vt:lpstr>
      <vt:lpstr>MUSIC Model of Academic Achievement</vt:lpstr>
      <vt:lpstr>Success</vt:lpstr>
      <vt:lpstr>Let’s Start with a Quiz</vt:lpstr>
      <vt:lpstr>Saturday</vt:lpstr>
      <vt:lpstr>Predicts Achievement and Performance </vt:lpstr>
      <vt:lpstr>What factors affect self-efficacy?</vt:lpstr>
      <vt:lpstr>Past/Actual Performance</vt:lpstr>
      <vt:lpstr>Vicarious Experiences</vt:lpstr>
      <vt:lpstr>Social Persuasion</vt:lpstr>
      <vt:lpstr>Physiological Indexes</vt:lpstr>
      <vt:lpstr>What Does Self-Efficacy Predict</vt:lpstr>
      <vt:lpstr>Ideas related to self-efficacy</vt:lpstr>
      <vt:lpstr>How is self-efficacy different from other psychological concepts?</vt:lpstr>
      <vt:lpstr>Self-concept is multidimensional and hierarchical</vt:lpstr>
      <vt:lpstr>Quiz – Label the following as self-efficacy, self-concept or self-esteem</vt:lpstr>
      <vt:lpstr>Quiz – Label the following as self-efficacy, self-concept or self-esteem</vt:lpstr>
      <vt:lpstr>Academic Achievement </vt:lpstr>
      <vt:lpstr>How can educators foster self-efficacy</vt:lpstr>
      <vt:lpstr>Strategies</vt:lpstr>
      <vt:lpstr>PowerPoint Presentation</vt:lpstr>
      <vt:lpstr>PowerPoint Presentation</vt:lpstr>
      <vt:lpstr>Self-efficacy and Student Motivation</vt:lpstr>
      <vt:lpstr>PowerPoint Presentation</vt:lpstr>
      <vt:lpstr>Questions</vt:lpstr>
      <vt:lpstr>PowerPoint Presentation</vt:lpstr>
      <vt:lpstr>Resources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Self-efficacy</dc:title>
  <dc:creator>Tracy Thompson</dc:creator>
  <cp:lastModifiedBy>tthompson</cp:lastModifiedBy>
  <cp:revision>28</cp:revision>
  <dcterms:created xsi:type="dcterms:W3CDTF">2014-11-17T12:17:58Z</dcterms:created>
  <dcterms:modified xsi:type="dcterms:W3CDTF">2014-11-17T19:32:05Z</dcterms:modified>
</cp:coreProperties>
</file>